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Inter"/>
      <p:regular r:id="rId28"/>
      <p:bold r:id="rId29"/>
    </p:embeddedFont>
    <p:embeddedFont>
      <p:font typeface="Anaheim"/>
      <p:regular r:id="rId30"/>
    </p:embeddedFont>
    <p:embeddedFont>
      <p:font typeface="Bebas Neue"/>
      <p:regular r:id="rId31"/>
    </p:embeddedFont>
    <p:embeddedFont>
      <p:font typeface="Josefin Sans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DB5419-C0A9-49D5-91EA-FEE31105A4CE}">
  <a:tblStyle styleId="{B2DB5419-C0A9-49D5-91EA-FEE31105A4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Anaheim-regular.fntdata"/><Relationship Id="rId11" Type="http://schemas.openxmlformats.org/officeDocument/2006/relationships/slide" Target="slides/slide6.xml"/><Relationship Id="rId33" Type="http://schemas.openxmlformats.org/officeDocument/2006/relationships/font" Target="fonts/JosefinSans-bold.fntdata"/><Relationship Id="rId10" Type="http://schemas.openxmlformats.org/officeDocument/2006/relationships/slide" Target="slides/slide5.xml"/><Relationship Id="rId32" Type="http://schemas.openxmlformats.org/officeDocument/2006/relationships/font" Target="fonts/JosefinSans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JosefinSans-italic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fe2e401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fe2e401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22e4d206cff_1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22e4d206cff_1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54dda1946d_4_2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54dda1946d_4_2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22e4d206cff_13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22e4d206cff_13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20a133ee70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20a133ee70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0a133ee706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0a133ee706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20a133ee706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20a133ee706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20a133ee70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20a133ee70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20a133ee706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20a133ee706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20a133ee70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Google Shape;3181;g20a133ee70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ffa266a319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ffa266a319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20a133ee706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20a133ee706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30a11027b7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30a11027b7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22e198f4af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22e198f4a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ffa266a319_0_40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ffa266a319_0_40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22e4d206cff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22e4d206cff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972286"/>
            <a:ext cx="4536300" cy="27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712814"/>
            <a:ext cx="44778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235275" y="-271094"/>
            <a:ext cx="1908734" cy="5528895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47675" y="266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52450" y="66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23850" y="266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1925" y="1638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66725" y="18954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57525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752725" y="228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424250" y="342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190625" y="4838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66800" y="4914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09550" y="4130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366725" y="3987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76250" y="4495800"/>
            <a:ext cx="57300" cy="57300"/>
          </a:xfrm>
          <a:prstGeom prst="ellipse">
            <a:avLst/>
          </a:prstGeom>
          <a:solidFill>
            <a:srgbClr val="C0CAE6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429625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291525" y="361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572500" y="7334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15400" y="97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648700" y="4638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472500" y="4829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257925" y="49244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481775" y="4857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5967425" y="4819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995750" y="4810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800475" y="4914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338525" y="478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4807777" y="-149315"/>
            <a:ext cx="1101256" cy="946319"/>
            <a:chOff x="5575625" y="3166725"/>
            <a:chExt cx="372625" cy="320200"/>
          </a:xfrm>
        </p:grpSpPr>
        <p:sp>
          <p:nvSpPr>
            <p:cNvPr id="38" name="Google Shape;38;p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6852208" y="-92424"/>
            <a:ext cx="663663" cy="539500"/>
            <a:chOff x="5283200" y="2977600"/>
            <a:chExt cx="401150" cy="326100"/>
          </a:xfrm>
        </p:grpSpPr>
        <p:sp>
          <p:nvSpPr>
            <p:cNvPr id="54" name="Google Shape;54;p2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 rot="-2700000">
            <a:off x="8251024" y="2755159"/>
            <a:ext cx="1186054" cy="1019187"/>
            <a:chOff x="5575625" y="3166725"/>
            <a:chExt cx="372625" cy="320200"/>
          </a:xfrm>
        </p:grpSpPr>
        <p:sp>
          <p:nvSpPr>
            <p:cNvPr id="70" name="Google Shape;70;p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4390478" y="4362620"/>
            <a:ext cx="1101237" cy="895177"/>
            <a:chOff x="5283200" y="2977600"/>
            <a:chExt cx="401150" cy="326100"/>
          </a:xfrm>
        </p:grpSpPr>
        <p:sp>
          <p:nvSpPr>
            <p:cNvPr id="86" name="Google Shape;86;p2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/>
          <p:nvPr/>
        </p:nvSpPr>
        <p:spPr>
          <a:xfrm rot="-5829117">
            <a:off x="-662175" y="-790778"/>
            <a:ext cx="1829352" cy="1521460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"/>
          <p:cNvSpPr txBox="1"/>
          <p:nvPr>
            <p:ph hasCustomPrompt="1" type="title"/>
          </p:nvPr>
        </p:nvSpPr>
        <p:spPr>
          <a:xfrm>
            <a:off x="1284000" y="2896499"/>
            <a:ext cx="6576000" cy="13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3" name="Google Shape;623;p11"/>
          <p:cNvSpPr txBox="1"/>
          <p:nvPr>
            <p:ph idx="1" type="subTitle"/>
          </p:nvPr>
        </p:nvSpPr>
        <p:spPr>
          <a:xfrm>
            <a:off x="1284000" y="4116219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4" name="Google Shape;624;p11"/>
          <p:cNvSpPr/>
          <p:nvPr/>
        </p:nvSpPr>
        <p:spPr>
          <a:xfrm rot="-547734">
            <a:off x="224820" y="1302866"/>
            <a:ext cx="646706" cy="3938801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1"/>
          <p:cNvSpPr/>
          <p:nvPr/>
        </p:nvSpPr>
        <p:spPr>
          <a:xfrm rot="10800000">
            <a:off x="293890" y="12181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1"/>
          <p:cNvSpPr/>
          <p:nvPr/>
        </p:nvSpPr>
        <p:spPr>
          <a:xfrm rot="10800000">
            <a:off x="474965" y="11324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1"/>
          <p:cNvSpPr/>
          <p:nvPr/>
        </p:nvSpPr>
        <p:spPr>
          <a:xfrm rot="10800000">
            <a:off x="2248865" y="600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1"/>
          <p:cNvSpPr/>
          <p:nvPr/>
        </p:nvSpPr>
        <p:spPr>
          <a:xfrm rot="10800000">
            <a:off x="1957165" y="1472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"/>
          <p:cNvSpPr/>
          <p:nvPr/>
        </p:nvSpPr>
        <p:spPr>
          <a:xfrm rot="10800000">
            <a:off x="152140" y="34312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"/>
          <p:cNvSpPr/>
          <p:nvPr/>
        </p:nvSpPr>
        <p:spPr>
          <a:xfrm rot="10800000">
            <a:off x="491003" y="24618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 rot="10800000">
            <a:off x="4286240" y="11870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"/>
          <p:cNvSpPr/>
          <p:nvPr/>
        </p:nvSpPr>
        <p:spPr>
          <a:xfrm rot="10800000">
            <a:off x="4561640" y="31201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1"/>
          <p:cNvSpPr/>
          <p:nvPr/>
        </p:nvSpPr>
        <p:spPr>
          <a:xfrm rot="10800000">
            <a:off x="6053165" y="2835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1"/>
          <p:cNvSpPr/>
          <p:nvPr/>
        </p:nvSpPr>
        <p:spPr>
          <a:xfrm rot="10800000">
            <a:off x="5424415" y="614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1"/>
          <p:cNvSpPr/>
          <p:nvPr/>
        </p:nvSpPr>
        <p:spPr>
          <a:xfrm rot="10800000">
            <a:off x="6281765" y="1472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"/>
          <p:cNvSpPr/>
          <p:nvPr/>
        </p:nvSpPr>
        <p:spPr>
          <a:xfrm rot="10800000">
            <a:off x="7398890" y="1186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1"/>
          <p:cNvSpPr/>
          <p:nvPr/>
        </p:nvSpPr>
        <p:spPr>
          <a:xfrm rot="10800000">
            <a:off x="7286015" y="614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1"/>
          <p:cNvSpPr/>
          <p:nvPr/>
        </p:nvSpPr>
        <p:spPr>
          <a:xfrm rot="10800000">
            <a:off x="8880665" y="2169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1"/>
          <p:cNvSpPr/>
          <p:nvPr/>
        </p:nvSpPr>
        <p:spPr>
          <a:xfrm rot="10800000">
            <a:off x="8909165" y="81637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"/>
          <p:cNvSpPr/>
          <p:nvPr/>
        </p:nvSpPr>
        <p:spPr>
          <a:xfrm rot="10800000">
            <a:off x="8724190" y="153557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1"/>
          <p:cNvSpPr/>
          <p:nvPr/>
        </p:nvSpPr>
        <p:spPr>
          <a:xfrm rot="10800000">
            <a:off x="8880665" y="37095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1"/>
          <p:cNvSpPr/>
          <p:nvPr/>
        </p:nvSpPr>
        <p:spPr>
          <a:xfrm rot="10800000">
            <a:off x="8626115" y="227660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1"/>
          <p:cNvSpPr/>
          <p:nvPr/>
        </p:nvSpPr>
        <p:spPr>
          <a:xfrm rot="10800000">
            <a:off x="8793490" y="290856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1"/>
          <p:cNvSpPr/>
          <p:nvPr/>
        </p:nvSpPr>
        <p:spPr>
          <a:xfrm rot="10800000">
            <a:off x="8626115" y="285127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"/>
          <p:cNvSpPr/>
          <p:nvPr/>
        </p:nvSpPr>
        <p:spPr>
          <a:xfrm rot="10800000">
            <a:off x="8571640" y="429257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 rot="10800000">
            <a:off x="8804365" y="451046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1"/>
          <p:cNvSpPr/>
          <p:nvPr/>
        </p:nvSpPr>
        <p:spPr>
          <a:xfrm rot="10800000">
            <a:off x="7514615" y="481565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1"/>
          <p:cNvSpPr/>
          <p:nvPr/>
        </p:nvSpPr>
        <p:spPr>
          <a:xfrm rot="10800000">
            <a:off x="7801840" y="46630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1"/>
          <p:cNvSpPr/>
          <p:nvPr/>
        </p:nvSpPr>
        <p:spPr>
          <a:xfrm rot="10800000">
            <a:off x="6396065" y="47720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1"/>
          <p:cNvSpPr/>
          <p:nvPr/>
        </p:nvSpPr>
        <p:spPr>
          <a:xfrm rot="10800000">
            <a:off x="2600290" y="476172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1"/>
          <p:cNvSpPr/>
          <p:nvPr/>
        </p:nvSpPr>
        <p:spPr>
          <a:xfrm rot="10800000">
            <a:off x="1480665" y="491899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1"/>
          <p:cNvSpPr/>
          <p:nvPr/>
        </p:nvSpPr>
        <p:spPr>
          <a:xfrm rot="10800000">
            <a:off x="408190" y="220085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"/>
          <p:cNvSpPr/>
          <p:nvPr/>
        </p:nvSpPr>
        <p:spPr>
          <a:xfrm rot="10800000">
            <a:off x="289865" y="364935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1"/>
          <p:cNvSpPr/>
          <p:nvPr/>
        </p:nvSpPr>
        <p:spPr>
          <a:xfrm rot="10800000">
            <a:off x="2048390" y="473322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"/>
          <p:cNvSpPr/>
          <p:nvPr/>
        </p:nvSpPr>
        <p:spPr>
          <a:xfrm rot="10800000">
            <a:off x="1366065" y="484377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"/>
          <p:cNvSpPr/>
          <p:nvPr/>
        </p:nvSpPr>
        <p:spPr>
          <a:xfrm flipH="1" rot="-1133602">
            <a:off x="8016865" y="-184066"/>
            <a:ext cx="908953" cy="2918829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3"/>
          <p:cNvSpPr txBox="1"/>
          <p:nvPr>
            <p:ph idx="1" type="subTitle"/>
          </p:nvPr>
        </p:nvSpPr>
        <p:spPr>
          <a:xfrm>
            <a:off x="1838765" y="1621677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3"/>
          <p:cNvSpPr txBox="1"/>
          <p:nvPr>
            <p:ph hasCustomPrompt="1" type="title"/>
          </p:nvPr>
        </p:nvSpPr>
        <p:spPr>
          <a:xfrm>
            <a:off x="938710" y="1392088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1" name="Google Shape;661;p13"/>
          <p:cNvSpPr txBox="1"/>
          <p:nvPr>
            <p:ph idx="2" type="subTitle"/>
          </p:nvPr>
        </p:nvSpPr>
        <p:spPr>
          <a:xfrm>
            <a:off x="1838765" y="140886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2" name="Google Shape;662;p13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3" name="Google Shape;663;p13"/>
          <p:cNvSpPr txBox="1"/>
          <p:nvPr>
            <p:ph idx="4" type="subTitle"/>
          </p:nvPr>
        </p:nvSpPr>
        <p:spPr>
          <a:xfrm>
            <a:off x="5582090" y="1621677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3"/>
          <p:cNvSpPr txBox="1"/>
          <p:nvPr>
            <p:ph hasCustomPrompt="1" idx="5" type="title"/>
          </p:nvPr>
        </p:nvSpPr>
        <p:spPr>
          <a:xfrm>
            <a:off x="4682035" y="1392088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5" name="Google Shape;665;p13"/>
          <p:cNvSpPr txBox="1"/>
          <p:nvPr>
            <p:ph idx="6" type="subTitle"/>
          </p:nvPr>
        </p:nvSpPr>
        <p:spPr>
          <a:xfrm>
            <a:off x="5582090" y="140886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6" name="Google Shape;666;p13"/>
          <p:cNvSpPr txBox="1"/>
          <p:nvPr>
            <p:ph idx="7" type="subTitle"/>
          </p:nvPr>
        </p:nvSpPr>
        <p:spPr>
          <a:xfrm>
            <a:off x="1838765" y="2640852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3"/>
          <p:cNvSpPr txBox="1"/>
          <p:nvPr>
            <p:ph hasCustomPrompt="1" idx="8" type="title"/>
          </p:nvPr>
        </p:nvSpPr>
        <p:spPr>
          <a:xfrm>
            <a:off x="938710" y="2411263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8" name="Google Shape;668;p13"/>
          <p:cNvSpPr txBox="1"/>
          <p:nvPr>
            <p:ph idx="9" type="subTitle"/>
          </p:nvPr>
        </p:nvSpPr>
        <p:spPr>
          <a:xfrm>
            <a:off x="1838765" y="2428044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9" name="Google Shape;669;p13"/>
          <p:cNvSpPr txBox="1"/>
          <p:nvPr>
            <p:ph idx="13" type="subTitle"/>
          </p:nvPr>
        </p:nvSpPr>
        <p:spPr>
          <a:xfrm>
            <a:off x="5582090" y="2640852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13"/>
          <p:cNvSpPr txBox="1"/>
          <p:nvPr>
            <p:ph hasCustomPrompt="1" idx="14" type="title"/>
          </p:nvPr>
        </p:nvSpPr>
        <p:spPr>
          <a:xfrm>
            <a:off x="4682035" y="2411263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1" name="Google Shape;671;p13"/>
          <p:cNvSpPr txBox="1"/>
          <p:nvPr>
            <p:ph idx="15" type="subTitle"/>
          </p:nvPr>
        </p:nvSpPr>
        <p:spPr>
          <a:xfrm>
            <a:off x="5582090" y="2428044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2" name="Google Shape;672;p13"/>
          <p:cNvSpPr txBox="1"/>
          <p:nvPr>
            <p:ph idx="16" type="subTitle"/>
          </p:nvPr>
        </p:nvSpPr>
        <p:spPr>
          <a:xfrm>
            <a:off x="1838765" y="3660027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13"/>
          <p:cNvSpPr txBox="1"/>
          <p:nvPr>
            <p:ph hasCustomPrompt="1" idx="17" type="title"/>
          </p:nvPr>
        </p:nvSpPr>
        <p:spPr>
          <a:xfrm>
            <a:off x="938710" y="3430438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4" name="Google Shape;674;p13"/>
          <p:cNvSpPr txBox="1"/>
          <p:nvPr>
            <p:ph idx="18" type="subTitle"/>
          </p:nvPr>
        </p:nvSpPr>
        <p:spPr>
          <a:xfrm>
            <a:off x="1838765" y="344721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5" name="Google Shape;675;p13"/>
          <p:cNvSpPr txBox="1"/>
          <p:nvPr>
            <p:ph idx="19" type="subTitle"/>
          </p:nvPr>
        </p:nvSpPr>
        <p:spPr>
          <a:xfrm>
            <a:off x="5582090" y="3660027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3"/>
          <p:cNvSpPr txBox="1"/>
          <p:nvPr>
            <p:ph hasCustomPrompt="1" idx="20" type="title"/>
          </p:nvPr>
        </p:nvSpPr>
        <p:spPr>
          <a:xfrm>
            <a:off x="4682035" y="3430438"/>
            <a:ext cx="836100" cy="818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7" name="Google Shape;677;p13"/>
          <p:cNvSpPr txBox="1"/>
          <p:nvPr>
            <p:ph idx="21" type="subTitle"/>
          </p:nvPr>
        </p:nvSpPr>
        <p:spPr>
          <a:xfrm>
            <a:off x="5582090" y="344721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8" name="Google Shape;678;p13"/>
          <p:cNvSpPr/>
          <p:nvPr/>
        </p:nvSpPr>
        <p:spPr>
          <a:xfrm rot="-4409702">
            <a:off x="525343" y="3144542"/>
            <a:ext cx="908980" cy="2918915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3"/>
          <p:cNvSpPr/>
          <p:nvPr/>
        </p:nvSpPr>
        <p:spPr>
          <a:xfrm flipH="1">
            <a:off x="8420275" y="266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3"/>
          <p:cNvSpPr/>
          <p:nvPr/>
        </p:nvSpPr>
        <p:spPr>
          <a:xfrm flipH="1">
            <a:off x="8372500" y="66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3"/>
          <p:cNvSpPr/>
          <p:nvPr/>
        </p:nvSpPr>
        <p:spPr>
          <a:xfrm flipH="1">
            <a:off x="8701100" y="266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3"/>
          <p:cNvSpPr/>
          <p:nvPr/>
        </p:nvSpPr>
        <p:spPr>
          <a:xfrm flipH="1">
            <a:off x="8613888" y="20557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3"/>
          <p:cNvSpPr/>
          <p:nvPr/>
        </p:nvSpPr>
        <p:spPr>
          <a:xfrm flipH="1">
            <a:off x="5810425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3"/>
          <p:cNvSpPr/>
          <p:nvPr/>
        </p:nvSpPr>
        <p:spPr>
          <a:xfrm flipH="1">
            <a:off x="6172225" y="228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3"/>
          <p:cNvSpPr/>
          <p:nvPr/>
        </p:nvSpPr>
        <p:spPr>
          <a:xfrm flipH="1">
            <a:off x="7677325" y="4838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"/>
          <p:cNvSpPr/>
          <p:nvPr/>
        </p:nvSpPr>
        <p:spPr>
          <a:xfrm flipH="1">
            <a:off x="7291400" y="4925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"/>
          <p:cNvSpPr/>
          <p:nvPr/>
        </p:nvSpPr>
        <p:spPr>
          <a:xfrm flipH="1">
            <a:off x="8758400" y="4130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"/>
          <p:cNvSpPr/>
          <p:nvPr/>
        </p:nvSpPr>
        <p:spPr>
          <a:xfrm flipH="1">
            <a:off x="7118550" y="4810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"/>
          <p:cNvSpPr/>
          <p:nvPr/>
        </p:nvSpPr>
        <p:spPr>
          <a:xfrm flipH="1">
            <a:off x="438325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3"/>
          <p:cNvSpPr/>
          <p:nvPr/>
        </p:nvSpPr>
        <p:spPr>
          <a:xfrm flipH="1">
            <a:off x="295450" y="7334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3"/>
          <p:cNvSpPr/>
          <p:nvPr/>
        </p:nvSpPr>
        <p:spPr>
          <a:xfrm flipH="1">
            <a:off x="109550" y="97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3"/>
          <p:cNvSpPr/>
          <p:nvPr/>
        </p:nvSpPr>
        <p:spPr>
          <a:xfrm flipH="1">
            <a:off x="409750" y="42443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3"/>
          <p:cNvSpPr/>
          <p:nvPr/>
        </p:nvSpPr>
        <p:spPr>
          <a:xfrm flipH="1">
            <a:off x="2610025" y="49244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3"/>
          <p:cNvSpPr/>
          <p:nvPr/>
        </p:nvSpPr>
        <p:spPr>
          <a:xfrm flipH="1">
            <a:off x="2443175" y="4857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3"/>
          <p:cNvSpPr/>
          <p:nvPr/>
        </p:nvSpPr>
        <p:spPr>
          <a:xfrm flipH="1">
            <a:off x="2957525" y="4819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3"/>
          <p:cNvSpPr/>
          <p:nvPr/>
        </p:nvSpPr>
        <p:spPr>
          <a:xfrm flipH="1">
            <a:off x="4929200" y="4810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3"/>
          <p:cNvSpPr/>
          <p:nvPr/>
        </p:nvSpPr>
        <p:spPr>
          <a:xfrm flipH="1">
            <a:off x="5067475" y="4914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3"/>
          <p:cNvSpPr/>
          <p:nvPr/>
        </p:nvSpPr>
        <p:spPr>
          <a:xfrm flipH="1">
            <a:off x="5586425" y="478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13"/>
          <p:cNvGrpSpPr/>
          <p:nvPr/>
        </p:nvGrpSpPr>
        <p:grpSpPr>
          <a:xfrm>
            <a:off x="1144423" y="-147117"/>
            <a:ext cx="836133" cy="718497"/>
            <a:chOff x="5575625" y="3166725"/>
            <a:chExt cx="372625" cy="320200"/>
          </a:xfrm>
        </p:grpSpPr>
        <p:sp>
          <p:nvSpPr>
            <p:cNvPr id="700" name="Google Shape;700;p1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3"/>
          <p:cNvGrpSpPr/>
          <p:nvPr/>
        </p:nvGrpSpPr>
        <p:grpSpPr>
          <a:xfrm>
            <a:off x="-117476" y="2882175"/>
            <a:ext cx="836117" cy="679658"/>
            <a:chOff x="5283200" y="2977600"/>
            <a:chExt cx="401150" cy="326100"/>
          </a:xfrm>
        </p:grpSpPr>
        <p:sp>
          <p:nvSpPr>
            <p:cNvPr id="716" name="Google Shape;716;p13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13"/>
          <p:cNvGrpSpPr/>
          <p:nvPr/>
        </p:nvGrpSpPr>
        <p:grpSpPr>
          <a:xfrm flipH="1" rot="10800000">
            <a:off x="7417644" y="-108295"/>
            <a:ext cx="836117" cy="679690"/>
            <a:chOff x="5283200" y="2977600"/>
            <a:chExt cx="401150" cy="326100"/>
          </a:xfrm>
        </p:grpSpPr>
        <p:sp>
          <p:nvSpPr>
            <p:cNvPr id="732" name="Google Shape;732;p13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3"/>
          <p:cNvGrpSpPr/>
          <p:nvPr/>
        </p:nvGrpSpPr>
        <p:grpSpPr>
          <a:xfrm flipH="1" rot="2556545">
            <a:off x="8227176" y="4421032"/>
            <a:ext cx="910767" cy="782675"/>
            <a:chOff x="5575625" y="3166725"/>
            <a:chExt cx="372625" cy="320200"/>
          </a:xfrm>
        </p:grpSpPr>
        <p:sp>
          <p:nvSpPr>
            <p:cNvPr id="748" name="Google Shape;748;p1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13"/>
          <p:cNvSpPr/>
          <p:nvPr/>
        </p:nvSpPr>
        <p:spPr>
          <a:xfrm flipH="1" rot="-949499">
            <a:off x="8644793" y="-187577"/>
            <a:ext cx="510975" cy="3112128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type="title"/>
          </p:nvPr>
        </p:nvSpPr>
        <p:spPr>
          <a:xfrm>
            <a:off x="767675" y="3293912"/>
            <a:ext cx="51279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6" name="Google Shape;766;p14"/>
          <p:cNvSpPr txBox="1"/>
          <p:nvPr>
            <p:ph idx="1" type="subTitle"/>
          </p:nvPr>
        </p:nvSpPr>
        <p:spPr>
          <a:xfrm>
            <a:off x="768725" y="1146688"/>
            <a:ext cx="5987700" cy="21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7" name="Google Shape;767;p14"/>
          <p:cNvSpPr/>
          <p:nvPr/>
        </p:nvSpPr>
        <p:spPr>
          <a:xfrm flipH="1" rot="5400000">
            <a:off x="839996" y="-1418886"/>
            <a:ext cx="1391360" cy="4030254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4"/>
          <p:cNvSpPr/>
          <p:nvPr/>
        </p:nvSpPr>
        <p:spPr>
          <a:xfrm flipH="1">
            <a:off x="293890" y="35351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/>
          <p:nvPr/>
        </p:nvSpPr>
        <p:spPr>
          <a:xfrm flipH="1">
            <a:off x="474965" y="36779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4"/>
          <p:cNvSpPr/>
          <p:nvPr/>
        </p:nvSpPr>
        <p:spPr>
          <a:xfrm flipH="1">
            <a:off x="1355115" y="46411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4"/>
          <p:cNvSpPr/>
          <p:nvPr/>
        </p:nvSpPr>
        <p:spPr>
          <a:xfrm flipH="1">
            <a:off x="1728165" y="463691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4"/>
          <p:cNvSpPr/>
          <p:nvPr/>
        </p:nvSpPr>
        <p:spPr>
          <a:xfrm flipH="1">
            <a:off x="304540" y="16268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4"/>
          <p:cNvSpPr/>
          <p:nvPr/>
        </p:nvSpPr>
        <p:spPr>
          <a:xfrm flipH="1">
            <a:off x="424415" y="219350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/>
          <p:nvPr/>
        </p:nvSpPr>
        <p:spPr>
          <a:xfrm flipH="1">
            <a:off x="4020490" y="485531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4"/>
          <p:cNvSpPr/>
          <p:nvPr/>
        </p:nvSpPr>
        <p:spPr>
          <a:xfrm flipH="1">
            <a:off x="3493490" y="483598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4"/>
          <p:cNvSpPr/>
          <p:nvPr/>
        </p:nvSpPr>
        <p:spPr>
          <a:xfrm flipH="1">
            <a:off x="5569765" y="48456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4"/>
          <p:cNvSpPr/>
          <p:nvPr/>
        </p:nvSpPr>
        <p:spPr>
          <a:xfrm flipH="1">
            <a:off x="5217115" y="49461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4"/>
          <p:cNvSpPr/>
          <p:nvPr/>
        </p:nvSpPr>
        <p:spPr>
          <a:xfrm flipH="1">
            <a:off x="5838265" y="49570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4"/>
          <p:cNvSpPr/>
          <p:nvPr/>
        </p:nvSpPr>
        <p:spPr>
          <a:xfrm flipH="1">
            <a:off x="7627490" y="47870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4"/>
          <p:cNvSpPr/>
          <p:nvPr/>
        </p:nvSpPr>
        <p:spPr>
          <a:xfrm flipH="1">
            <a:off x="7514615" y="49013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4"/>
          <p:cNvSpPr/>
          <p:nvPr/>
        </p:nvSpPr>
        <p:spPr>
          <a:xfrm flipH="1">
            <a:off x="8880665" y="45364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4"/>
          <p:cNvSpPr/>
          <p:nvPr/>
        </p:nvSpPr>
        <p:spPr>
          <a:xfrm flipH="1">
            <a:off x="8909165" y="39939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4"/>
          <p:cNvSpPr/>
          <p:nvPr/>
        </p:nvSpPr>
        <p:spPr>
          <a:xfrm flipH="1">
            <a:off x="8724190" y="32747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4"/>
          <p:cNvSpPr/>
          <p:nvPr/>
        </p:nvSpPr>
        <p:spPr>
          <a:xfrm flipH="1">
            <a:off x="8880665" y="10438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4"/>
          <p:cNvSpPr/>
          <p:nvPr/>
        </p:nvSpPr>
        <p:spPr>
          <a:xfrm flipH="1">
            <a:off x="8626115" y="25337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4"/>
          <p:cNvSpPr/>
          <p:nvPr/>
        </p:nvSpPr>
        <p:spPr>
          <a:xfrm flipH="1">
            <a:off x="8793490" y="18447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4"/>
          <p:cNvSpPr/>
          <p:nvPr/>
        </p:nvSpPr>
        <p:spPr>
          <a:xfrm flipH="1">
            <a:off x="8626115" y="19590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4"/>
          <p:cNvSpPr/>
          <p:nvPr/>
        </p:nvSpPr>
        <p:spPr>
          <a:xfrm flipH="1">
            <a:off x="8804365" y="2428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4"/>
          <p:cNvSpPr/>
          <p:nvPr/>
        </p:nvSpPr>
        <p:spPr>
          <a:xfrm flipH="1">
            <a:off x="7514615" y="-53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4"/>
          <p:cNvSpPr/>
          <p:nvPr/>
        </p:nvSpPr>
        <p:spPr>
          <a:xfrm flipH="1">
            <a:off x="7801840" y="903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4"/>
          <p:cNvSpPr/>
          <p:nvPr/>
        </p:nvSpPr>
        <p:spPr>
          <a:xfrm flipH="1">
            <a:off x="6396065" y="-1866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4"/>
          <p:cNvSpPr/>
          <p:nvPr/>
        </p:nvSpPr>
        <p:spPr>
          <a:xfrm flipH="1">
            <a:off x="2632665" y="709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4"/>
          <p:cNvSpPr/>
          <p:nvPr/>
        </p:nvSpPr>
        <p:spPr>
          <a:xfrm flipH="1">
            <a:off x="2353190" y="-4046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4"/>
          <p:cNvSpPr/>
          <p:nvPr/>
        </p:nvSpPr>
        <p:spPr>
          <a:xfrm flipH="1">
            <a:off x="289715" y="20760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4"/>
          <p:cNvSpPr/>
          <p:nvPr/>
        </p:nvSpPr>
        <p:spPr>
          <a:xfrm flipH="1">
            <a:off x="442265" y="146579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4"/>
          <p:cNvSpPr/>
          <p:nvPr/>
        </p:nvSpPr>
        <p:spPr>
          <a:xfrm flipH="1">
            <a:off x="467990" y="18840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4"/>
          <p:cNvSpPr/>
          <p:nvPr/>
        </p:nvSpPr>
        <p:spPr>
          <a:xfrm flipH="1">
            <a:off x="322390" y="818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5"/>
          <p:cNvSpPr/>
          <p:nvPr/>
        </p:nvSpPr>
        <p:spPr>
          <a:xfrm flipH="1" rot="7292385">
            <a:off x="6773909" y="-1536073"/>
            <a:ext cx="1391297" cy="4030073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5"/>
          <p:cNvSpPr/>
          <p:nvPr/>
        </p:nvSpPr>
        <p:spPr>
          <a:xfrm flipH="1">
            <a:off x="190240" y="43079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5"/>
          <p:cNvSpPr/>
          <p:nvPr/>
        </p:nvSpPr>
        <p:spPr>
          <a:xfrm flipH="1">
            <a:off x="333040" y="40912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5"/>
          <p:cNvSpPr/>
          <p:nvPr/>
        </p:nvSpPr>
        <p:spPr>
          <a:xfrm flipH="1">
            <a:off x="1104790" y="48728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5"/>
          <p:cNvSpPr/>
          <p:nvPr/>
        </p:nvSpPr>
        <p:spPr>
          <a:xfrm flipH="1">
            <a:off x="1379465" y="49570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5"/>
          <p:cNvSpPr/>
          <p:nvPr/>
        </p:nvSpPr>
        <p:spPr>
          <a:xfrm flipH="1">
            <a:off x="347015" y="100570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5"/>
          <p:cNvSpPr/>
          <p:nvPr/>
        </p:nvSpPr>
        <p:spPr>
          <a:xfrm flipH="1">
            <a:off x="347015" y="285906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5"/>
          <p:cNvSpPr/>
          <p:nvPr/>
        </p:nvSpPr>
        <p:spPr>
          <a:xfrm flipH="1">
            <a:off x="4020490" y="485531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5"/>
          <p:cNvSpPr/>
          <p:nvPr/>
        </p:nvSpPr>
        <p:spPr>
          <a:xfrm flipH="1">
            <a:off x="3493490" y="483598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5"/>
          <p:cNvSpPr/>
          <p:nvPr/>
        </p:nvSpPr>
        <p:spPr>
          <a:xfrm flipH="1">
            <a:off x="7210440" y="48074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5"/>
          <p:cNvSpPr/>
          <p:nvPr/>
        </p:nvSpPr>
        <p:spPr>
          <a:xfrm flipH="1">
            <a:off x="5217115" y="49461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5"/>
          <p:cNvSpPr/>
          <p:nvPr/>
        </p:nvSpPr>
        <p:spPr>
          <a:xfrm flipH="1">
            <a:off x="5838265" y="49570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5"/>
          <p:cNvSpPr/>
          <p:nvPr/>
        </p:nvSpPr>
        <p:spPr>
          <a:xfrm flipH="1">
            <a:off x="7627490" y="47870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5"/>
          <p:cNvSpPr/>
          <p:nvPr/>
        </p:nvSpPr>
        <p:spPr>
          <a:xfrm flipH="1">
            <a:off x="7514615" y="49013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 flipH="1">
            <a:off x="8793490" y="47870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5"/>
          <p:cNvSpPr/>
          <p:nvPr/>
        </p:nvSpPr>
        <p:spPr>
          <a:xfrm flipH="1">
            <a:off x="8724190" y="45753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5"/>
          <p:cNvSpPr/>
          <p:nvPr/>
        </p:nvSpPr>
        <p:spPr>
          <a:xfrm flipH="1">
            <a:off x="8907790" y="36779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5"/>
          <p:cNvSpPr/>
          <p:nvPr/>
        </p:nvSpPr>
        <p:spPr>
          <a:xfrm flipH="1">
            <a:off x="4795128" y="47870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5"/>
          <p:cNvSpPr/>
          <p:nvPr/>
        </p:nvSpPr>
        <p:spPr>
          <a:xfrm flipH="1">
            <a:off x="8724190" y="36494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5"/>
          <p:cNvSpPr/>
          <p:nvPr/>
        </p:nvSpPr>
        <p:spPr>
          <a:xfrm flipH="1">
            <a:off x="8793490" y="18447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5"/>
          <p:cNvSpPr/>
          <p:nvPr/>
        </p:nvSpPr>
        <p:spPr>
          <a:xfrm flipH="1">
            <a:off x="8626115" y="19590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5"/>
          <p:cNvSpPr/>
          <p:nvPr/>
        </p:nvSpPr>
        <p:spPr>
          <a:xfrm flipH="1">
            <a:off x="8626115" y="72481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5"/>
          <p:cNvSpPr/>
          <p:nvPr/>
        </p:nvSpPr>
        <p:spPr>
          <a:xfrm flipH="1">
            <a:off x="8695690" y="4823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5"/>
          <p:cNvSpPr/>
          <p:nvPr/>
        </p:nvSpPr>
        <p:spPr>
          <a:xfrm flipH="1">
            <a:off x="4795115" y="2534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5"/>
          <p:cNvSpPr/>
          <p:nvPr/>
        </p:nvSpPr>
        <p:spPr>
          <a:xfrm flipH="1">
            <a:off x="8305015" y="533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5"/>
          <p:cNvSpPr/>
          <p:nvPr/>
        </p:nvSpPr>
        <p:spPr>
          <a:xfrm flipH="1">
            <a:off x="6232615" y="18840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5"/>
          <p:cNvSpPr/>
          <p:nvPr/>
        </p:nvSpPr>
        <p:spPr>
          <a:xfrm flipH="1">
            <a:off x="4267265" y="2534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5"/>
          <p:cNvSpPr/>
          <p:nvPr/>
        </p:nvSpPr>
        <p:spPr>
          <a:xfrm flipH="1">
            <a:off x="4456365" y="1391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5"/>
          <p:cNvSpPr/>
          <p:nvPr/>
        </p:nvSpPr>
        <p:spPr>
          <a:xfrm flipH="1">
            <a:off x="218740" y="269791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5"/>
          <p:cNvSpPr/>
          <p:nvPr/>
        </p:nvSpPr>
        <p:spPr>
          <a:xfrm flipH="1">
            <a:off x="276040" y="12260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5"/>
          <p:cNvSpPr/>
          <p:nvPr/>
        </p:nvSpPr>
        <p:spPr>
          <a:xfrm flipH="1">
            <a:off x="190240" y="3286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5"/>
          <p:cNvSpPr/>
          <p:nvPr/>
        </p:nvSpPr>
        <p:spPr>
          <a:xfrm flipH="1">
            <a:off x="322390" y="818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 flipH="1" rot="-10252266">
            <a:off x="80832" y="-227509"/>
            <a:ext cx="646706" cy="3938801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5"/>
          <p:cNvSpPr txBox="1"/>
          <p:nvPr>
            <p:ph type="title"/>
          </p:nvPr>
        </p:nvSpPr>
        <p:spPr>
          <a:xfrm>
            <a:off x="3785322" y="2725889"/>
            <a:ext cx="4468200" cy="15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3" name="Google Shape;833;p15"/>
          <p:cNvSpPr txBox="1"/>
          <p:nvPr>
            <p:ph idx="1" type="subTitle"/>
          </p:nvPr>
        </p:nvSpPr>
        <p:spPr>
          <a:xfrm>
            <a:off x="3607975" y="4091275"/>
            <a:ext cx="482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5"/>
          <p:cNvSpPr txBox="1"/>
          <p:nvPr>
            <p:ph hasCustomPrompt="1" idx="2" type="title"/>
          </p:nvPr>
        </p:nvSpPr>
        <p:spPr>
          <a:xfrm>
            <a:off x="5293122" y="1418277"/>
            <a:ext cx="1452600" cy="1259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7" name="Google Shape;837;p16"/>
          <p:cNvSpPr/>
          <p:nvPr/>
        </p:nvSpPr>
        <p:spPr>
          <a:xfrm>
            <a:off x="440181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6"/>
          <p:cNvSpPr/>
          <p:nvPr/>
        </p:nvSpPr>
        <p:spPr>
          <a:xfrm flipH="1">
            <a:off x="6939381" y="1727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6"/>
          <p:cNvSpPr/>
          <p:nvPr/>
        </p:nvSpPr>
        <p:spPr>
          <a:xfrm flipH="1" rot="10800000">
            <a:off x="268581" y="4813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6"/>
          <p:cNvSpPr/>
          <p:nvPr/>
        </p:nvSpPr>
        <p:spPr>
          <a:xfrm>
            <a:off x="8420894" y="9034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6"/>
          <p:cNvSpPr/>
          <p:nvPr/>
        </p:nvSpPr>
        <p:spPr>
          <a:xfrm flipH="1">
            <a:off x="8285106" y="172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6"/>
          <p:cNvSpPr/>
          <p:nvPr/>
        </p:nvSpPr>
        <p:spPr>
          <a:xfrm flipH="1">
            <a:off x="5328256" y="829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6"/>
          <p:cNvSpPr/>
          <p:nvPr/>
        </p:nvSpPr>
        <p:spPr>
          <a:xfrm flipH="1">
            <a:off x="5724606" y="289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6"/>
          <p:cNvSpPr/>
          <p:nvPr/>
        </p:nvSpPr>
        <p:spPr>
          <a:xfrm flipH="1">
            <a:off x="2704881" y="1442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6"/>
          <p:cNvSpPr/>
          <p:nvPr/>
        </p:nvSpPr>
        <p:spPr>
          <a:xfrm flipH="1">
            <a:off x="2371081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6"/>
          <p:cNvSpPr/>
          <p:nvPr/>
        </p:nvSpPr>
        <p:spPr>
          <a:xfrm flipH="1">
            <a:off x="1792881" y="132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6"/>
          <p:cNvSpPr/>
          <p:nvPr/>
        </p:nvSpPr>
        <p:spPr>
          <a:xfrm flipH="1">
            <a:off x="521831" y="2943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6"/>
          <p:cNvSpPr/>
          <p:nvPr/>
        </p:nvSpPr>
        <p:spPr>
          <a:xfrm flipH="1">
            <a:off x="3264906" y="4970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6"/>
          <p:cNvSpPr/>
          <p:nvPr/>
        </p:nvSpPr>
        <p:spPr>
          <a:xfrm flipH="1">
            <a:off x="8904169" y="15063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6"/>
          <p:cNvSpPr/>
          <p:nvPr/>
        </p:nvSpPr>
        <p:spPr>
          <a:xfrm flipH="1">
            <a:off x="8820794" y="432103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6"/>
          <p:cNvSpPr/>
          <p:nvPr/>
        </p:nvSpPr>
        <p:spPr>
          <a:xfrm flipH="1">
            <a:off x="8875669" y="28330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6"/>
          <p:cNvSpPr/>
          <p:nvPr/>
        </p:nvSpPr>
        <p:spPr>
          <a:xfrm flipH="1">
            <a:off x="8792294" y="312563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6"/>
          <p:cNvSpPr/>
          <p:nvPr/>
        </p:nvSpPr>
        <p:spPr>
          <a:xfrm flipH="1">
            <a:off x="8713669" y="25146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6"/>
          <p:cNvSpPr/>
          <p:nvPr/>
        </p:nvSpPr>
        <p:spPr>
          <a:xfrm flipH="1">
            <a:off x="8716169" y="4682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6"/>
          <p:cNvSpPr/>
          <p:nvPr/>
        </p:nvSpPr>
        <p:spPr>
          <a:xfrm flipH="1">
            <a:off x="8763794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6"/>
          <p:cNvSpPr/>
          <p:nvPr/>
        </p:nvSpPr>
        <p:spPr>
          <a:xfrm flipH="1">
            <a:off x="927669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6"/>
          <p:cNvSpPr/>
          <p:nvPr/>
        </p:nvSpPr>
        <p:spPr>
          <a:xfrm flipH="1">
            <a:off x="578994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6"/>
          <p:cNvSpPr/>
          <p:nvPr/>
        </p:nvSpPr>
        <p:spPr>
          <a:xfrm flipH="1" rot="10800000">
            <a:off x="276131" y="24770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6"/>
          <p:cNvSpPr/>
          <p:nvPr/>
        </p:nvSpPr>
        <p:spPr>
          <a:xfrm>
            <a:off x="312843" y="4205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6"/>
          <p:cNvSpPr/>
          <p:nvPr/>
        </p:nvSpPr>
        <p:spPr>
          <a:xfrm flipH="1" rot="10800000">
            <a:off x="8687656" y="1727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6"/>
          <p:cNvSpPr/>
          <p:nvPr/>
        </p:nvSpPr>
        <p:spPr>
          <a:xfrm flipH="1" rot="10800000">
            <a:off x="8742156" y="74311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6"/>
          <p:cNvSpPr/>
          <p:nvPr/>
        </p:nvSpPr>
        <p:spPr>
          <a:xfrm flipH="1">
            <a:off x="6614669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6"/>
          <p:cNvSpPr/>
          <p:nvPr/>
        </p:nvSpPr>
        <p:spPr>
          <a:xfrm flipH="1">
            <a:off x="4982169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6"/>
          <p:cNvSpPr/>
          <p:nvPr/>
        </p:nvSpPr>
        <p:spPr>
          <a:xfrm flipH="1">
            <a:off x="4526769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6"/>
          <p:cNvSpPr/>
          <p:nvPr/>
        </p:nvSpPr>
        <p:spPr>
          <a:xfrm flipH="1">
            <a:off x="4012069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16"/>
          <p:cNvGrpSpPr/>
          <p:nvPr/>
        </p:nvGrpSpPr>
        <p:grpSpPr>
          <a:xfrm flipH="1">
            <a:off x="7293894" y="-121337"/>
            <a:ext cx="750988" cy="645363"/>
            <a:chOff x="5575625" y="3166725"/>
            <a:chExt cx="372625" cy="320200"/>
          </a:xfrm>
        </p:grpSpPr>
        <p:sp>
          <p:nvSpPr>
            <p:cNvPr id="867" name="Google Shape;867;p1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16"/>
          <p:cNvGrpSpPr/>
          <p:nvPr/>
        </p:nvGrpSpPr>
        <p:grpSpPr>
          <a:xfrm flipH="1" rot="-1893073">
            <a:off x="7220695" y="4535326"/>
            <a:ext cx="946765" cy="813608"/>
            <a:chOff x="5575625" y="3166725"/>
            <a:chExt cx="372625" cy="320200"/>
          </a:xfrm>
        </p:grpSpPr>
        <p:sp>
          <p:nvSpPr>
            <p:cNvPr id="883" name="Google Shape;883;p1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16"/>
          <p:cNvGrpSpPr/>
          <p:nvPr/>
        </p:nvGrpSpPr>
        <p:grpSpPr>
          <a:xfrm flipH="1">
            <a:off x="-232254" y="3045403"/>
            <a:ext cx="868369" cy="705909"/>
            <a:chOff x="5283200" y="2977600"/>
            <a:chExt cx="401150" cy="326100"/>
          </a:xfrm>
        </p:grpSpPr>
        <p:sp>
          <p:nvSpPr>
            <p:cNvPr id="899" name="Google Shape;899;p16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16"/>
          <p:cNvSpPr/>
          <p:nvPr/>
        </p:nvSpPr>
        <p:spPr>
          <a:xfrm>
            <a:off x="-349150" y="539500"/>
            <a:ext cx="751000" cy="1765550"/>
          </a:xfrm>
          <a:custGeom>
            <a:rect b="b" l="l" r="r" t="t"/>
            <a:pathLst>
              <a:path extrusionOk="0" h="70622" w="30040">
                <a:moveTo>
                  <a:pt x="22905" y="0"/>
                </a:moveTo>
                <a:cubicBezTo>
                  <a:pt x="21404" y="0"/>
                  <a:pt x="19860" y="384"/>
                  <a:pt x="18477" y="945"/>
                </a:cubicBezTo>
                <a:cubicBezTo>
                  <a:pt x="10858" y="4019"/>
                  <a:pt x="5177" y="10987"/>
                  <a:pt x="1552" y="18171"/>
                </a:cubicBezTo>
                <a:cubicBezTo>
                  <a:pt x="1424" y="18414"/>
                  <a:pt x="1650" y="18641"/>
                  <a:pt x="1861" y="18641"/>
                </a:cubicBezTo>
                <a:cubicBezTo>
                  <a:pt x="1955" y="18641"/>
                  <a:pt x="2047" y="18597"/>
                  <a:pt x="2103" y="18489"/>
                </a:cubicBezTo>
                <a:cubicBezTo>
                  <a:pt x="5261" y="12223"/>
                  <a:pt x="9789" y="6475"/>
                  <a:pt x="15921" y="2933"/>
                </a:cubicBezTo>
                <a:cubicBezTo>
                  <a:pt x="17907" y="1775"/>
                  <a:pt x="20475" y="587"/>
                  <a:pt x="22914" y="587"/>
                </a:cubicBezTo>
                <a:cubicBezTo>
                  <a:pt x="24170" y="587"/>
                  <a:pt x="25391" y="902"/>
                  <a:pt x="26481" y="1697"/>
                </a:cubicBezTo>
                <a:cubicBezTo>
                  <a:pt x="29171" y="3652"/>
                  <a:pt x="29422" y="7545"/>
                  <a:pt x="29371" y="10586"/>
                </a:cubicBezTo>
                <a:cubicBezTo>
                  <a:pt x="29188" y="25122"/>
                  <a:pt x="24843" y="39575"/>
                  <a:pt x="17258" y="51939"/>
                </a:cubicBezTo>
                <a:cubicBezTo>
                  <a:pt x="15119" y="55448"/>
                  <a:pt x="12696" y="58823"/>
                  <a:pt x="10023" y="61964"/>
                </a:cubicBezTo>
                <a:cubicBezTo>
                  <a:pt x="7299" y="65172"/>
                  <a:pt x="4342" y="68447"/>
                  <a:pt x="332" y="69984"/>
                </a:cubicBezTo>
                <a:cubicBezTo>
                  <a:pt x="1" y="70120"/>
                  <a:pt x="104" y="70622"/>
                  <a:pt x="408" y="70622"/>
                </a:cubicBezTo>
                <a:cubicBezTo>
                  <a:pt x="442" y="70622"/>
                  <a:pt x="478" y="70616"/>
                  <a:pt x="516" y="70603"/>
                </a:cubicBezTo>
                <a:cubicBezTo>
                  <a:pt x="4041" y="69233"/>
                  <a:pt x="6765" y="66626"/>
                  <a:pt x="9221" y="63852"/>
                </a:cubicBezTo>
                <a:cubicBezTo>
                  <a:pt x="11811" y="60945"/>
                  <a:pt x="14200" y="57854"/>
                  <a:pt x="16322" y="54596"/>
                </a:cubicBezTo>
                <a:cubicBezTo>
                  <a:pt x="20599" y="48130"/>
                  <a:pt x="23941" y="41045"/>
                  <a:pt x="26264" y="33643"/>
                </a:cubicBezTo>
                <a:cubicBezTo>
                  <a:pt x="28603" y="26191"/>
                  <a:pt x="29906" y="18405"/>
                  <a:pt x="30006" y="10586"/>
                </a:cubicBezTo>
                <a:cubicBezTo>
                  <a:pt x="30040" y="7645"/>
                  <a:pt x="29789" y="4203"/>
                  <a:pt x="27684" y="1931"/>
                </a:cubicBezTo>
                <a:cubicBezTo>
                  <a:pt x="26375" y="531"/>
                  <a:pt x="24670" y="0"/>
                  <a:pt x="22905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6"/>
          <p:cNvSpPr/>
          <p:nvPr/>
        </p:nvSpPr>
        <p:spPr>
          <a:xfrm flipH="1" rot="-1205037">
            <a:off x="8470437" y="-223132"/>
            <a:ext cx="510980" cy="3112156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7"/>
          <p:cNvSpPr/>
          <p:nvPr/>
        </p:nvSpPr>
        <p:spPr>
          <a:xfrm rot="-6053651">
            <a:off x="7150702" y="2859829"/>
            <a:ext cx="1476433" cy="3218172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" name="Google Shape;918;p17"/>
          <p:cNvGrpSpPr/>
          <p:nvPr/>
        </p:nvGrpSpPr>
        <p:grpSpPr>
          <a:xfrm rot="10800000">
            <a:off x="8643131" y="1961795"/>
            <a:ext cx="750988" cy="645363"/>
            <a:chOff x="5575625" y="3166725"/>
            <a:chExt cx="372625" cy="320200"/>
          </a:xfrm>
        </p:grpSpPr>
        <p:sp>
          <p:nvSpPr>
            <p:cNvPr id="919" name="Google Shape;919;p17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5" name="Google Shape;935;p17"/>
          <p:cNvSpPr/>
          <p:nvPr/>
        </p:nvSpPr>
        <p:spPr>
          <a:xfrm flipH="1" rot="10800000">
            <a:off x="341356" y="43698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7"/>
          <p:cNvSpPr/>
          <p:nvPr/>
        </p:nvSpPr>
        <p:spPr>
          <a:xfrm rot="10800000">
            <a:off x="7418881" y="49070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7"/>
          <p:cNvSpPr/>
          <p:nvPr/>
        </p:nvSpPr>
        <p:spPr>
          <a:xfrm>
            <a:off x="268581" y="2092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7"/>
          <p:cNvSpPr/>
          <p:nvPr/>
        </p:nvSpPr>
        <p:spPr>
          <a:xfrm flipH="1" rot="10800000">
            <a:off x="8420894" y="40621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7"/>
          <p:cNvSpPr/>
          <p:nvPr/>
        </p:nvSpPr>
        <p:spPr>
          <a:xfrm rot="10800000">
            <a:off x="8306106" y="493558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7"/>
          <p:cNvSpPr/>
          <p:nvPr/>
        </p:nvSpPr>
        <p:spPr>
          <a:xfrm rot="10800000">
            <a:off x="5096481" y="479280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7"/>
          <p:cNvSpPr/>
          <p:nvPr/>
        </p:nvSpPr>
        <p:spPr>
          <a:xfrm rot="10800000">
            <a:off x="5408581" y="482130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7"/>
          <p:cNvSpPr/>
          <p:nvPr/>
        </p:nvSpPr>
        <p:spPr>
          <a:xfrm rot="10800000">
            <a:off x="3576656" y="482137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7"/>
          <p:cNvSpPr/>
          <p:nvPr/>
        </p:nvSpPr>
        <p:spPr>
          <a:xfrm rot="10800000">
            <a:off x="2371081" y="48212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 rot="10800000">
            <a:off x="4012081" y="47333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7"/>
          <p:cNvSpPr/>
          <p:nvPr/>
        </p:nvSpPr>
        <p:spPr>
          <a:xfrm rot="10800000">
            <a:off x="411681" y="42555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7"/>
          <p:cNvSpPr/>
          <p:nvPr/>
        </p:nvSpPr>
        <p:spPr>
          <a:xfrm rot="10800000">
            <a:off x="3450156" y="2092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 rot="10800000">
            <a:off x="8599369" y="30258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7"/>
          <p:cNvSpPr/>
          <p:nvPr/>
        </p:nvSpPr>
        <p:spPr>
          <a:xfrm rot="10800000">
            <a:off x="8716169" y="34399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7"/>
          <p:cNvSpPr/>
          <p:nvPr/>
        </p:nvSpPr>
        <p:spPr>
          <a:xfrm rot="10800000">
            <a:off x="8687644" y="12063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7"/>
          <p:cNvSpPr/>
          <p:nvPr/>
        </p:nvSpPr>
        <p:spPr>
          <a:xfrm rot="10800000">
            <a:off x="8878094" y="13206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7"/>
          <p:cNvSpPr/>
          <p:nvPr/>
        </p:nvSpPr>
        <p:spPr>
          <a:xfrm rot="10800000">
            <a:off x="8716169" y="3400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7"/>
          <p:cNvSpPr/>
          <p:nvPr/>
        </p:nvSpPr>
        <p:spPr>
          <a:xfrm rot="10800000">
            <a:off x="8763794" y="1522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7"/>
          <p:cNvSpPr/>
          <p:nvPr/>
        </p:nvSpPr>
        <p:spPr>
          <a:xfrm rot="10800000">
            <a:off x="927669" y="1090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7"/>
          <p:cNvSpPr/>
          <p:nvPr/>
        </p:nvSpPr>
        <p:spPr>
          <a:xfrm rot="10800000">
            <a:off x="1058469" y="1522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7"/>
          <p:cNvSpPr/>
          <p:nvPr/>
        </p:nvSpPr>
        <p:spPr>
          <a:xfrm>
            <a:off x="411681" y="195423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7"/>
          <p:cNvSpPr/>
          <p:nvPr/>
        </p:nvSpPr>
        <p:spPr>
          <a:xfrm flipH="1" rot="10800000">
            <a:off x="312843" y="76027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7"/>
          <p:cNvSpPr/>
          <p:nvPr/>
        </p:nvSpPr>
        <p:spPr>
          <a:xfrm>
            <a:off x="8687656" y="47927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7"/>
          <p:cNvSpPr/>
          <p:nvPr/>
        </p:nvSpPr>
        <p:spPr>
          <a:xfrm>
            <a:off x="8989981" y="87458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7"/>
          <p:cNvSpPr/>
          <p:nvPr/>
        </p:nvSpPr>
        <p:spPr>
          <a:xfrm rot="10800000">
            <a:off x="6614669" y="1090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7"/>
          <p:cNvSpPr/>
          <p:nvPr/>
        </p:nvSpPr>
        <p:spPr>
          <a:xfrm rot="10800000">
            <a:off x="4982169" y="1522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7"/>
          <p:cNvSpPr/>
          <p:nvPr/>
        </p:nvSpPr>
        <p:spPr>
          <a:xfrm rot="10800000">
            <a:off x="4526769" y="1090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7"/>
          <p:cNvSpPr/>
          <p:nvPr/>
        </p:nvSpPr>
        <p:spPr>
          <a:xfrm rot="10800000">
            <a:off x="6500369" y="1807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" name="Google Shape;963;p17"/>
          <p:cNvGrpSpPr/>
          <p:nvPr/>
        </p:nvGrpSpPr>
        <p:grpSpPr>
          <a:xfrm flipH="1" rot="-1893073">
            <a:off x="911483" y="4557438"/>
            <a:ext cx="946765" cy="813608"/>
            <a:chOff x="5575625" y="3166725"/>
            <a:chExt cx="372625" cy="320200"/>
          </a:xfrm>
        </p:grpSpPr>
        <p:sp>
          <p:nvSpPr>
            <p:cNvPr id="964" name="Google Shape;964;p17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17"/>
          <p:cNvGrpSpPr/>
          <p:nvPr/>
        </p:nvGrpSpPr>
        <p:grpSpPr>
          <a:xfrm rot="10800000">
            <a:off x="-319042" y="1115510"/>
            <a:ext cx="868369" cy="705909"/>
            <a:chOff x="5283200" y="2977600"/>
            <a:chExt cx="401150" cy="326100"/>
          </a:xfrm>
        </p:grpSpPr>
        <p:sp>
          <p:nvSpPr>
            <p:cNvPr id="980" name="Google Shape;980;p17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7"/>
          <p:cNvSpPr/>
          <p:nvPr/>
        </p:nvSpPr>
        <p:spPr>
          <a:xfrm flipH="1" rot="10800000">
            <a:off x="374056" y="22558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7"/>
          <p:cNvSpPr/>
          <p:nvPr/>
        </p:nvSpPr>
        <p:spPr>
          <a:xfrm flipH="1" rot="-560053">
            <a:off x="-269796" y="2425954"/>
            <a:ext cx="909013" cy="2919021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8"/>
          <p:cNvSpPr/>
          <p:nvPr/>
        </p:nvSpPr>
        <p:spPr>
          <a:xfrm rot="891368">
            <a:off x="200268" y="-280344"/>
            <a:ext cx="1173483" cy="3399146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8"/>
          <p:cNvSpPr/>
          <p:nvPr/>
        </p:nvSpPr>
        <p:spPr>
          <a:xfrm flipH="1">
            <a:off x="293890" y="35351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8"/>
          <p:cNvSpPr/>
          <p:nvPr/>
        </p:nvSpPr>
        <p:spPr>
          <a:xfrm flipH="1">
            <a:off x="474965" y="36779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1" name="Google Shape;1001;p18"/>
          <p:cNvGrpSpPr/>
          <p:nvPr/>
        </p:nvGrpSpPr>
        <p:grpSpPr>
          <a:xfrm flipH="1" rot="9983653">
            <a:off x="-207908" y="-192283"/>
            <a:ext cx="1052580" cy="904538"/>
            <a:chOff x="5575625" y="3166725"/>
            <a:chExt cx="372625" cy="320200"/>
          </a:xfrm>
        </p:grpSpPr>
        <p:sp>
          <p:nvSpPr>
            <p:cNvPr id="1002" name="Google Shape;1002;p18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7" name="Google Shape;1017;p18"/>
          <p:cNvSpPr/>
          <p:nvPr/>
        </p:nvSpPr>
        <p:spPr>
          <a:xfrm flipH="1">
            <a:off x="2401265" y="48456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8"/>
          <p:cNvSpPr/>
          <p:nvPr/>
        </p:nvSpPr>
        <p:spPr>
          <a:xfrm flipH="1">
            <a:off x="2109565" y="48155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8"/>
          <p:cNvSpPr/>
          <p:nvPr/>
        </p:nvSpPr>
        <p:spPr>
          <a:xfrm flipH="1">
            <a:off x="304540" y="16268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8"/>
          <p:cNvSpPr/>
          <p:nvPr/>
        </p:nvSpPr>
        <p:spPr>
          <a:xfrm flipH="1">
            <a:off x="424415" y="219350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8"/>
          <p:cNvSpPr/>
          <p:nvPr/>
        </p:nvSpPr>
        <p:spPr>
          <a:xfrm flipH="1">
            <a:off x="4514840" y="478704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8"/>
          <p:cNvSpPr/>
          <p:nvPr/>
        </p:nvSpPr>
        <p:spPr>
          <a:xfrm flipH="1">
            <a:off x="4790240" y="465073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8"/>
          <p:cNvSpPr/>
          <p:nvPr/>
        </p:nvSpPr>
        <p:spPr>
          <a:xfrm flipH="1">
            <a:off x="6281765" y="46222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8"/>
          <p:cNvSpPr/>
          <p:nvPr/>
        </p:nvSpPr>
        <p:spPr>
          <a:xfrm flipH="1">
            <a:off x="5653015" y="49013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8"/>
          <p:cNvSpPr/>
          <p:nvPr/>
        </p:nvSpPr>
        <p:spPr>
          <a:xfrm flipH="1">
            <a:off x="6510365" y="48155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8"/>
          <p:cNvSpPr/>
          <p:nvPr/>
        </p:nvSpPr>
        <p:spPr>
          <a:xfrm flipH="1">
            <a:off x="7627490" y="47870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8"/>
          <p:cNvSpPr/>
          <p:nvPr/>
        </p:nvSpPr>
        <p:spPr>
          <a:xfrm flipH="1">
            <a:off x="7514615" y="49013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8"/>
          <p:cNvSpPr/>
          <p:nvPr/>
        </p:nvSpPr>
        <p:spPr>
          <a:xfrm flipH="1">
            <a:off x="8880665" y="45364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8"/>
          <p:cNvSpPr/>
          <p:nvPr/>
        </p:nvSpPr>
        <p:spPr>
          <a:xfrm flipH="1">
            <a:off x="8909165" y="39939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8"/>
          <p:cNvSpPr/>
          <p:nvPr/>
        </p:nvSpPr>
        <p:spPr>
          <a:xfrm flipH="1">
            <a:off x="8724190" y="32747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8"/>
          <p:cNvSpPr/>
          <p:nvPr/>
        </p:nvSpPr>
        <p:spPr>
          <a:xfrm flipH="1">
            <a:off x="8880665" y="10438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8"/>
          <p:cNvSpPr/>
          <p:nvPr/>
        </p:nvSpPr>
        <p:spPr>
          <a:xfrm flipH="1">
            <a:off x="8626115" y="253374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8"/>
          <p:cNvSpPr/>
          <p:nvPr/>
        </p:nvSpPr>
        <p:spPr>
          <a:xfrm flipH="1">
            <a:off x="8793490" y="18447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8"/>
          <p:cNvSpPr/>
          <p:nvPr/>
        </p:nvSpPr>
        <p:spPr>
          <a:xfrm flipH="1">
            <a:off x="8626115" y="19590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8"/>
          <p:cNvSpPr/>
          <p:nvPr/>
        </p:nvSpPr>
        <p:spPr>
          <a:xfrm flipH="1">
            <a:off x="8571640" y="5177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8"/>
          <p:cNvSpPr/>
          <p:nvPr/>
        </p:nvSpPr>
        <p:spPr>
          <a:xfrm flipH="1">
            <a:off x="8804365" y="24288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8"/>
          <p:cNvSpPr/>
          <p:nvPr/>
        </p:nvSpPr>
        <p:spPr>
          <a:xfrm flipH="1">
            <a:off x="7514615" y="-53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8"/>
          <p:cNvSpPr/>
          <p:nvPr/>
        </p:nvSpPr>
        <p:spPr>
          <a:xfrm flipH="1">
            <a:off x="7801840" y="9033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8"/>
          <p:cNvSpPr/>
          <p:nvPr/>
        </p:nvSpPr>
        <p:spPr>
          <a:xfrm flipH="1">
            <a:off x="6396065" y="-1866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8"/>
          <p:cNvSpPr/>
          <p:nvPr/>
        </p:nvSpPr>
        <p:spPr>
          <a:xfrm flipH="1">
            <a:off x="2905090" y="35341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8"/>
          <p:cNvSpPr/>
          <p:nvPr/>
        </p:nvSpPr>
        <p:spPr>
          <a:xfrm flipH="1">
            <a:off x="1785465" y="13915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8"/>
          <p:cNvSpPr/>
          <p:nvPr/>
        </p:nvSpPr>
        <p:spPr>
          <a:xfrm flipH="1">
            <a:off x="289715" y="20760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8"/>
          <p:cNvSpPr/>
          <p:nvPr/>
        </p:nvSpPr>
        <p:spPr>
          <a:xfrm flipH="1">
            <a:off x="442265" y="146579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8"/>
          <p:cNvSpPr/>
          <p:nvPr/>
        </p:nvSpPr>
        <p:spPr>
          <a:xfrm flipH="1">
            <a:off x="2353190" y="32491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8"/>
          <p:cNvSpPr/>
          <p:nvPr/>
        </p:nvSpPr>
        <p:spPr>
          <a:xfrm flipH="1">
            <a:off x="1670865" y="27136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8"/>
          <p:cNvSpPr/>
          <p:nvPr/>
        </p:nvSpPr>
        <p:spPr>
          <a:xfrm rot="10800000">
            <a:off x="8486025" y="-244900"/>
            <a:ext cx="751000" cy="1765550"/>
          </a:xfrm>
          <a:custGeom>
            <a:rect b="b" l="l" r="r" t="t"/>
            <a:pathLst>
              <a:path extrusionOk="0" h="70622" w="30040">
                <a:moveTo>
                  <a:pt x="22905" y="0"/>
                </a:moveTo>
                <a:cubicBezTo>
                  <a:pt x="21404" y="0"/>
                  <a:pt x="19860" y="384"/>
                  <a:pt x="18477" y="945"/>
                </a:cubicBezTo>
                <a:cubicBezTo>
                  <a:pt x="10858" y="4019"/>
                  <a:pt x="5177" y="10987"/>
                  <a:pt x="1552" y="18171"/>
                </a:cubicBezTo>
                <a:cubicBezTo>
                  <a:pt x="1424" y="18414"/>
                  <a:pt x="1650" y="18641"/>
                  <a:pt x="1861" y="18641"/>
                </a:cubicBezTo>
                <a:cubicBezTo>
                  <a:pt x="1955" y="18641"/>
                  <a:pt x="2047" y="18597"/>
                  <a:pt x="2103" y="18489"/>
                </a:cubicBezTo>
                <a:cubicBezTo>
                  <a:pt x="5261" y="12223"/>
                  <a:pt x="9789" y="6475"/>
                  <a:pt x="15921" y="2933"/>
                </a:cubicBezTo>
                <a:cubicBezTo>
                  <a:pt x="17907" y="1775"/>
                  <a:pt x="20475" y="587"/>
                  <a:pt x="22914" y="587"/>
                </a:cubicBezTo>
                <a:cubicBezTo>
                  <a:pt x="24170" y="587"/>
                  <a:pt x="25391" y="902"/>
                  <a:pt x="26481" y="1697"/>
                </a:cubicBezTo>
                <a:cubicBezTo>
                  <a:pt x="29171" y="3652"/>
                  <a:pt x="29422" y="7545"/>
                  <a:pt x="29371" y="10586"/>
                </a:cubicBezTo>
                <a:cubicBezTo>
                  <a:pt x="29188" y="25122"/>
                  <a:pt x="24843" y="39575"/>
                  <a:pt x="17258" y="51939"/>
                </a:cubicBezTo>
                <a:cubicBezTo>
                  <a:pt x="15119" y="55448"/>
                  <a:pt x="12696" y="58823"/>
                  <a:pt x="10023" y="61964"/>
                </a:cubicBezTo>
                <a:cubicBezTo>
                  <a:pt x="7299" y="65172"/>
                  <a:pt x="4342" y="68447"/>
                  <a:pt x="332" y="69984"/>
                </a:cubicBezTo>
                <a:cubicBezTo>
                  <a:pt x="1" y="70120"/>
                  <a:pt x="104" y="70622"/>
                  <a:pt x="408" y="70622"/>
                </a:cubicBezTo>
                <a:cubicBezTo>
                  <a:pt x="442" y="70622"/>
                  <a:pt x="478" y="70616"/>
                  <a:pt x="516" y="70603"/>
                </a:cubicBezTo>
                <a:cubicBezTo>
                  <a:pt x="4041" y="69233"/>
                  <a:pt x="6765" y="66626"/>
                  <a:pt x="9221" y="63852"/>
                </a:cubicBezTo>
                <a:cubicBezTo>
                  <a:pt x="11811" y="60945"/>
                  <a:pt x="14200" y="57854"/>
                  <a:pt x="16322" y="54596"/>
                </a:cubicBezTo>
                <a:cubicBezTo>
                  <a:pt x="20599" y="48130"/>
                  <a:pt x="23941" y="41045"/>
                  <a:pt x="26264" y="33643"/>
                </a:cubicBezTo>
                <a:cubicBezTo>
                  <a:pt x="28603" y="26191"/>
                  <a:pt x="29906" y="18405"/>
                  <a:pt x="30006" y="10586"/>
                </a:cubicBezTo>
                <a:cubicBezTo>
                  <a:pt x="30040" y="7645"/>
                  <a:pt x="29789" y="4203"/>
                  <a:pt x="27684" y="1931"/>
                </a:cubicBezTo>
                <a:cubicBezTo>
                  <a:pt x="26375" y="531"/>
                  <a:pt x="24670" y="0"/>
                  <a:pt x="22905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8"/>
          <p:cNvSpPr txBox="1"/>
          <p:nvPr>
            <p:ph type="title"/>
          </p:nvPr>
        </p:nvSpPr>
        <p:spPr>
          <a:xfrm>
            <a:off x="4996019" y="765575"/>
            <a:ext cx="3279300" cy="24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8" name="Google Shape;1048;p18"/>
          <p:cNvSpPr txBox="1"/>
          <p:nvPr>
            <p:ph idx="1" type="subTitle"/>
          </p:nvPr>
        </p:nvSpPr>
        <p:spPr>
          <a:xfrm>
            <a:off x="4994369" y="3212425"/>
            <a:ext cx="32826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18"/>
          <p:cNvSpPr/>
          <p:nvPr>
            <p:ph idx="2" type="pic"/>
          </p:nvPr>
        </p:nvSpPr>
        <p:spPr>
          <a:xfrm>
            <a:off x="867031" y="690300"/>
            <a:ext cx="3646800" cy="376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9"/>
          <p:cNvSpPr/>
          <p:nvPr/>
        </p:nvSpPr>
        <p:spPr>
          <a:xfrm flipH="1">
            <a:off x="7959175" y="2142250"/>
            <a:ext cx="1476400" cy="3218100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9"/>
          <p:cNvSpPr/>
          <p:nvPr/>
        </p:nvSpPr>
        <p:spPr>
          <a:xfrm flipH="1" rot="3845656">
            <a:off x="347430" y="-593722"/>
            <a:ext cx="1345370" cy="3897038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9"/>
          <p:cNvSpPr/>
          <p:nvPr/>
        </p:nvSpPr>
        <p:spPr>
          <a:xfrm>
            <a:off x="8794004" y="48499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9"/>
          <p:cNvSpPr/>
          <p:nvPr/>
        </p:nvSpPr>
        <p:spPr>
          <a:xfrm>
            <a:off x="8668729" y="46919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9"/>
          <p:cNvSpPr/>
          <p:nvPr/>
        </p:nvSpPr>
        <p:spPr>
          <a:xfrm>
            <a:off x="6756629" y="49085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9"/>
          <p:cNvSpPr/>
          <p:nvPr/>
        </p:nvSpPr>
        <p:spPr>
          <a:xfrm>
            <a:off x="7105329" y="48784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9"/>
          <p:cNvSpPr/>
          <p:nvPr/>
        </p:nvSpPr>
        <p:spPr>
          <a:xfrm>
            <a:off x="8806329" y="7876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9"/>
          <p:cNvSpPr/>
          <p:nvPr/>
        </p:nvSpPr>
        <p:spPr>
          <a:xfrm>
            <a:off x="8772104" y="26392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9"/>
          <p:cNvSpPr/>
          <p:nvPr/>
        </p:nvSpPr>
        <p:spPr>
          <a:xfrm>
            <a:off x="4719254" y="484994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9"/>
          <p:cNvSpPr/>
          <p:nvPr/>
        </p:nvSpPr>
        <p:spPr>
          <a:xfrm>
            <a:off x="4500854" y="471363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9"/>
          <p:cNvSpPr/>
          <p:nvPr/>
        </p:nvSpPr>
        <p:spPr>
          <a:xfrm>
            <a:off x="3897854" y="47942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9"/>
          <p:cNvSpPr/>
          <p:nvPr/>
        </p:nvSpPr>
        <p:spPr>
          <a:xfrm>
            <a:off x="3638079" y="49642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9"/>
          <p:cNvSpPr/>
          <p:nvPr/>
        </p:nvSpPr>
        <p:spPr>
          <a:xfrm>
            <a:off x="3003829" y="48227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9"/>
          <p:cNvSpPr/>
          <p:nvPr/>
        </p:nvSpPr>
        <p:spPr>
          <a:xfrm>
            <a:off x="1987604" y="49261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9"/>
          <p:cNvSpPr/>
          <p:nvPr/>
        </p:nvSpPr>
        <p:spPr>
          <a:xfrm>
            <a:off x="2157479" y="50404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9"/>
          <p:cNvSpPr/>
          <p:nvPr/>
        </p:nvSpPr>
        <p:spPr>
          <a:xfrm>
            <a:off x="322129" y="320976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9"/>
          <p:cNvSpPr/>
          <p:nvPr/>
        </p:nvSpPr>
        <p:spPr>
          <a:xfrm>
            <a:off x="350629" y="37226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9"/>
          <p:cNvSpPr/>
          <p:nvPr/>
        </p:nvSpPr>
        <p:spPr>
          <a:xfrm>
            <a:off x="3910179" y="2297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9"/>
          <p:cNvSpPr/>
          <p:nvPr/>
        </p:nvSpPr>
        <p:spPr>
          <a:xfrm>
            <a:off x="448704" y="298161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9"/>
          <p:cNvSpPr/>
          <p:nvPr/>
        </p:nvSpPr>
        <p:spPr>
          <a:xfrm>
            <a:off x="8886404" y="44908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9"/>
          <p:cNvSpPr/>
          <p:nvPr/>
        </p:nvSpPr>
        <p:spPr>
          <a:xfrm>
            <a:off x="241954" y="28111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9"/>
          <p:cNvSpPr/>
          <p:nvPr/>
        </p:nvSpPr>
        <p:spPr>
          <a:xfrm>
            <a:off x="503179" y="9656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9"/>
          <p:cNvSpPr/>
          <p:nvPr/>
        </p:nvSpPr>
        <p:spPr>
          <a:xfrm>
            <a:off x="420204" y="2297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9"/>
          <p:cNvSpPr/>
          <p:nvPr/>
        </p:nvSpPr>
        <p:spPr>
          <a:xfrm>
            <a:off x="1353154" y="2582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9"/>
          <p:cNvSpPr/>
          <p:nvPr/>
        </p:nvSpPr>
        <p:spPr>
          <a:xfrm>
            <a:off x="1046904" y="3440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9"/>
          <p:cNvSpPr/>
          <p:nvPr/>
        </p:nvSpPr>
        <p:spPr>
          <a:xfrm>
            <a:off x="2905504" y="2297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9"/>
          <p:cNvSpPr/>
          <p:nvPr/>
        </p:nvSpPr>
        <p:spPr>
          <a:xfrm>
            <a:off x="5188654" y="3725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9"/>
          <p:cNvSpPr/>
          <p:nvPr/>
        </p:nvSpPr>
        <p:spPr>
          <a:xfrm>
            <a:off x="7612054" y="1154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9"/>
          <p:cNvSpPr/>
          <p:nvPr/>
        </p:nvSpPr>
        <p:spPr>
          <a:xfrm>
            <a:off x="9034929" y="19982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9"/>
          <p:cNvSpPr/>
          <p:nvPr/>
        </p:nvSpPr>
        <p:spPr>
          <a:xfrm>
            <a:off x="8834829" y="1921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9"/>
          <p:cNvSpPr/>
          <p:nvPr/>
        </p:nvSpPr>
        <p:spPr>
          <a:xfrm>
            <a:off x="5390804" y="25826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9"/>
          <p:cNvSpPr/>
          <p:nvPr/>
        </p:nvSpPr>
        <p:spPr>
          <a:xfrm>
            <a:off x="7554754" y="2867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19"/>
          <p:cNvGrpSpPr/>
          <p:nvPr/>
        </p:nvGrpSpPr>
        <p:grpSpPr>
          <a:xfrm rot="10800000">
            <a:off x="8010228" y="59381"/>
            <a:ext cx="841091" cy="683669"/>
            <a:chOff x="5283200" y="2977600"/>
            <a:chExt cx="401150" cy="326100"/>
          </a:xfrm>
        </p:grpSpPr>
        <p:sp>
          <p:nvSpPr>
            <p:cNvPr id="1084" name="Google Shape;1084;p19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19"/>
          <p:cNvGrpSpPr/>
          <p:nvPr/>
        </p:nvGrpSpPr>
        <p:grpSpPr>
          <a:xfrm rot="10304048">
            <a:off x="178394" y="4144389"/>
            <a:ext cx="1069665" cy="919222"/>
            <a:chOff x="5575625" y="3166725"/>
            <a:chExt cx="372625" cy="320200"/>
          </a:xfrm>
        </p:grpSpPr>
        <p:sp>
          <p:nvSpPr>
            <p:cNvPr id="1100" name="Google Shape;1100;p19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19"/>
          <p:cNvSpPr txBox="1"/>
          <p:nvPr>
            <p:ph type="title"/>
          </p:nvPr>
        </p:nvSpPr>
        <p:spPr>
          <a:xfrm>
            <a:off x="1046900" y="1432925"/>
            <a:ext cx="2917500" cy="12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6" name="Google Shape;1116;p19"/>
          <p:cNvSpPr txBox="1"/>
          <p:nvPr>
            <p:ph idx="1" type="subTitle"/>
          </p:nvPr>
        </p:nvSpPr>
        <p:spPr>
          <a:xfrm>
            <a:off x="1046900" y="2563075"/>
            <a:ext cx="29175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"/>
          <p:cNvSpPr/>
          <p:nvPr/>
        </p:nvSpPr>
        <p:spPr>
          <a:xfrm rot="1471339">
            <a:off x="342924" y="-292027"/>
            <a:ext cx="1182627" cy="3797651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0"/>
          <p:cNvSpPr/>
          <p:nvPr/>
        </p:nvSpPr>
        <p:spPr>
          <a:xfrm rot="10800000">
            <a:off x="7959175" y="-101584"/>
            <a:ext cx="1476400" cy="3218100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0"/>
          <p:cNvSpPr/>
          <p:nvPr/>
        </p:nvSpPr>
        <p:spPr>
          <a:xfrm flipH="1" rot="10800000">
            <a:off x="8794004" y="29453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0"/>
          <p:cNvSpPr/>
          <p:nvPr/>
        </p:nvSpPr>
        <p:spPr>
          <a:xfrm flipH="1" rot="10800000">
            <a:off x="8668729" y="5095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0"/>
          <p:cNvSpPr/>
          <p:nvPr/>
        </p:nvSpPr>
        <p:spPr>
          <a:xfrm flipH="1" rot="10800000">
            <a:off x="6756629" y="23590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0"/>
          <p:cNvSpPr/>
          <p:nvPr/>
        </p:nvSpPr>
        <p:spPr>
          <a:xfrm flipH="1" rot="10800000">
            <a:off x="7105329" y="3230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0"/>
          <p:cNvSpPr/>
          <p:nvPr/>
        </p:nvSpPr>
        <p:spPr>
          <a:xfrm flipH="1" rot="10800000">
            <a:off x="8806329" y="435683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0"/>
          <p:cNvSpPr/>
          <p:nvPr/>
        </p:nvSpPr>
        <p:spPr>
          <a:xfrm flipH="1" rot="10800000">
            <a:off x="8772104" y="250523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0"/>
          <p:cNvSpPr/>
          <p:nvPr/>
        </p:nvSpPr>
        <p:spPr>
          <a:xfrm flipH="1" rot="10800000">
            <a:off x="4719254" y="29452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0"/>
          <p:cNvSpPr/>
          <p:nvPr/>
        </p:nvSpPr>
        <p:spPr>
          <a:xfrm flipH="1" rot="10800000">
            <a:off x="4500854" y="48783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0"/>
          <p:cNvSpPr/>
          <p:nvPr/>
        </p:nvSpPr>
        <p:spPr>
          <a:xfrm flipH="1" rot="10800000">
            <a:off x="3897854" y="35020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0"/>
          <p:cNvSpPr/>
          <p:nvPr/>
        </p:nvSpPr>
        <p:spPr>
          <a:xfrm flipH="1" rot="10800000">
            <a:off x="3638079" y="2372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0"/>
          <p:cNvSpPr/>
          <p:nvPr/>
        </p:nvSpPr>
        <p:spPr>
          <a:xfrm flipH="1" rot="10800000">
            <a:off x="3003829" y="3786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0"/>
          <p:cNvSpPr/>
          <p:nvPr/>
        </p:nvSpPr>
        <p:spPr>
          <a:xfrm flipH="1" rot="10800000">
            <a:off x="1987604" y="21830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0"/>
          <p:cNvSpPr/>
          <p:nvPr/>
        </p:nvSpPr>
        <p:spPr>
          <a:xfrm flipH="1" rot="10800000">
            <a:off x="2157479" y="1610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0"/>
          <p:cNvSpPr/>
          <p:nvPr/>
        </p:nvSpPr>
        <p:spPr>
          <a:xfrm flipH="1" rot="10800000">
            <a:off x="322129" y="19346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0"/>
          <p:cNvSpPr/>
          <p:nvPr/>
        </p:nvSpPr>
        <p:spPr>
          <a:xfrm flipH="1" rot="10800000">
            <a:off x="350629" y="14788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0"/>
          <p:cNvSpPr/>
          <p:nvPr/>
        </p:nvSpPr>
        <p:spPr>
          <a:xfrm flipH="1" rot="10800000">
            <a:off x="3910179" y="491468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0"/>
          <p:cNvSpPr/>
          <p:nvPr/>
        </p:nvSpPr>
        <p:spPr>
          <a:xfrm flipH="1" rot="10800000">
            <a:off x="448704" y="221984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0"/>
          <p:cNvSpPr/>
          <p:nvPr/>
        </p:nvSpPr>
        <p:spPr>
          <a:xfrm flipH="1" rot="10800000">
            <a:off x="8886404" y="65363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20"/>
          <p:cNvSpPr/>
          <p:nvPr/>
        </p:nvSpPr>
        <p:spPr>
          <a:xfrm flipH="1" rot="10800000">
            <a:off x="241954" y="23902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0"/>
          <p:cNvSpPr/>
          <p:nvPr/>
        </p:nvSpPr>
        <p:spPr>
          <a:xfrm flipH="1" rot="10800000">
            <a:off x="503179" y="42358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0"/>
          <p:cNvSpPr/>
          <p:nvPr/>
        </p:nvSpPr>
        <p:spPr>
          <a:xfrm flipH="1" rot="10800000">
            <a:off x="420204" y="491468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0"/>
          <p:cNvSpPr/>
          <p:nvPr/>
        </p:nvSpPr>
        <p:spPr>
          <a:xfrm flipH="1" rot="10800000">
            <a:off x="1353154" y="49431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0"/>
          <p:cNvSpPr/>
          <p:nvPr/>
        </p:nvSpPr>
        <p:spPr>
          <a:xfrm flipH="1" rot="10800000">
            <a:off x="1046904" y="480038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20"/>
          <p:cNvSpPr/>
          <p:nvPr/>
        </p:nvSpPr>
        <p:spPr>
          <a:xfrm flipH="1" rot="10800000">
            <a:off x="2905504" y="491468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20"/>
          <p:cNvSpPr/>
          <p:nvPr/>
        </p:nvSpPr>
        <p:spPr>
          <a:xfrm flipH="1" rot="10800000">
            <a:off x="5188654" y="48288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0"/>
          <p:cNvSpPr/>
          <p:nvPr/>
        </p:nvSpPr>
        <p:spPr>
          <a:xfrm flipH="1" rot="10800000">
            <a:off x="7612054" y="502898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0"/>
          <p:cNvSpPr/>
          <p:nvPr/>
        </p:nvSpPr>
        <p:spPr>
          <a:xfrm flipH="1" rot="10800000">
            <a:off x="9034929" y="32031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0"/>
          <p:cNvSpPr/>
          <p:nvPr/>
        </p:nvSpPr>
        <p:spPr>
          <a:xfrm flipH="1" rot="10800000">
            <a:off x="8834829" y="50092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20"/>
          <p:cNvSpPr/>
          <p:nvPr/>
        </p:nvSpPr>
        <p:spPr>
          <a:xfrm flipH="1" rot="10800000">
            <a:off x="5390804" y="48861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0"/>
          <p:cNvSpPr/>
          <p:nvPr/>
        </p:nvSpPr>
        <p:spPr>
          <a:xfrm flipH="1" rot="10800000">
            <a:off x="7554754" y="491469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20"/>
          <p:cNvGrpSpPr/>
          <p:nvPr/>
        </p:nvGrpSpPr>
        <p:grpSpPr>
          <a:xfrm rot="10800000">
            <a:off x="149571" y="21139"/>
            <a:ext cx="950244" cy="772433"/>
            <a:chOff x="5283200" y="2977600"/>
            <a:chExt cx="401150" cy="326100"/>
          </a:xfrm>
        </p:grpSpPr>
        <p:sp>
          <p:nvSpPr>
            <p:cNvPr id="1151" name="Google Shape;1151;p20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20"/>
          <p:cNvGrpSpPr/>
          <p:nvPr/>
        </p:nvGrpSpPr>
        <p:grpSpPr>
          <a:xfrm flipH="1" rot="495952">
            <a:off x="6103894" y="4397917"/>
            <a:ext cx="1069665" cy="919222"/>
            <a:chOff x="5575625" y="3166725"/>
            <a:chExt cx="372625" cy="320200"/>
          </a:xfrm>
        </p:grpSpPr>
        <p:sp>
          <p:nvSpPr>
            <p:cNvPr id="1167" name="Google Shape;1167;p20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20"/>
          <p:cNvGrpSpPr/>
          <p:nvPr/>
        </p:nvGrpSpPr>
        <p:grpSpPr>
          <a:xfrm flipH="1" rot="2441481">
            <a:off x="-264229" y="3498105"/>
            <a:ext cx="1069666" cy="919225"/>
            <a:chOff x="5575625" y="3166725"/>
            <a:chExt cx="372625" cy="320200"/>
          </a:xfrm>
        </p:grpSpPr>
        <p:sp>
          <p:nvSpPr>
            <p:cNvPr id="1183" name="Google Shape;1183;p20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20"/>
          <p:cNvSpPr txBox="1"/>
          <p:nvPr>
            <p:ph type="title"/>
          </p:nvPr>
        </p:nvSpPr>
        <p:spPr>
          <a:xfrm>
            <a:off x="5180275" y="1432925"/>
            <a:ext cx="2916900" cy="12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9" name="Google Shape;1199;p20"/>
          <p:cNvSpPr txBox="1"/>
          <p:nvPr>
            <p:ph idx="1" type="subTitle"/>
          </p:nvPr>
        </p:nvSpPr>
        <p:spPr>
          <a:xfrm>
            <a:off x="5180275" y="2563075"/>
            <a:ext cx="29169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713289" y="2355361"/>
            <a:ext cx="4468200" cy="15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712250" y="3720750"/>
            <a:ext cx="48786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"/>
          <p:cNvSpPr txBox="1"/>
          <p:nvPr>
            <p:ph hasCustomPrompt="1" idx="2" type="title"/>
          </p:nvPr>
        </p:nvSpPr>
        <p:spPr>
          <a:xfrm>
            <a:off x="866778" y="1047755"/>
            <a:ext cx="1286400" cy="12597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3"/>
          <p:cNvSpPr/>
          <p:nvPr/>
        </p:nvSpPr>
        <p:spPr>
          <a:xfrm flipH="1" rot="-2569285">
            <a:off x="6455567" y="-1571549"/>
            <a:ext cx="1689440" cy="4893681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452600" y="35059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233525" y="3320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481100" y="3881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357500" y="1691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300200" y="14681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929000" y="1867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166975" y="248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3310250" y="1867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3062450" y="2393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3691100" y="3441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6548750" y="1200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6872450" y="2965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"/>
          <p:cNvSpPr/>
          <p:nvPr/>
        </p:nvSpPr>
        <p:spPr>
          <a:xfrm>
            <a:off x="6777200" y="965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8594375" y="11487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8710775" y="3346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8767925" y="934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8777600" y="2882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8720300" y="33826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8891900" y="26301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8958575" y="32061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8777600" y="42919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8987075" y="4853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8787125" y="4725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4262600" y="4882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4056463" y="4853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4634075" y="4820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1795625" y="48254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 flipH="1">
            <a:off x="-135972" y="4199420"/>
            <a:ext cx="1101237" cy="895177"/>
            <a:chOff x="5283200" y="2977600"/>
            <a:chExt cx="401150" cy="326100"/>
          </a:xfrm>
        </p:grpSpPr>
        <p:sp>
          <p:nvSpPr>
            <p:cNvPr id="135" name="Google Shape;135;p3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3"/>
          <p:cNvSpPr/>
          <p:nvPr/>
        </p:nvSpPr>
        <p:spPr>
          <a:xfrm flipH="1" rot="-6051561">
            <a:off x="1801079" y="4522034"/>
            <a:ext cx="2101091" cy="1747463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1"/>
          <p:cNvSpPr txBox="1"/>
          <p:nvPr>
            <p:ph type="title"/>
          </p:nvPr>
        </p:nvSpPr>
        <p:spPr>
          <a:xfrm>
            <a:off x="1936050" y="1450388"/>
            <a:ext cx="5271900" cy="17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2" name="Google Shape;1202;p21"/>
          <p:cNvSpPr txBox="1"/>
          <p:nvPr>
            <p:ph idx="1" type="subTitle"/>
          </p:nvPr>
        </p:nvSpPr>
        <p:spPr>
          <a:xfrm>
            <a:off x="1936050" y="2987213"/>
            <a:ext cx="5271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3" name="Google Shape;1203;p21"/>
          <p:cNvSpPr/>
          <p:nvPr/>
        </p:nvSpPr>
        <p:spPr>
          <a:xfrm flipH="1" rot="-5629805">
            <a:off x="-417220" y="3476982"/>
            <a:ext cx="2101145" cy="1747509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21"/>
          <p:cNvSpPr/>
          <p:nvPr/>
        </p:nvSpPr>
        <p:spPr>
          <a:xfrm rot="2569285">
            <a:off x="943704" y="-1352374"/>
            <a:ext cx="1689440" cy="4893681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21"/>
          <p:cNvSpPr/>
          <p:nvPr/>
        </p:nvSpPr>
        <p:spPr>
          <a:xfrm rot="10800000">
            <a:off x="8497188" y="-71625"/>
            <a:ext cx="751000" cy="1765550"/>
          </a:xfrm>
          <a:custGeom>
            <a:rect b="b" l="l" r="r" t="t"/>
            <a:pathLst>
              <a:path extrusionOk="0" h="70622" w="30040">
                <a:moveTo>
                  <a:pt x="22905" y="0"/>
                </a:moveTo>
                <a:cubicBezTo>
                  <a:pt x="21404" y="0"/>
                  <a:pt x="19860" y="384"/>
                  <a:pt x="18477" y="945"/>
                </a:cubicBezTo>
                <a:cubicBezTo>
                  <a:pt x="10858" y="4019"/>
                  <a:pt x="5177" y="10987"/>
                  <a:pt x="1552" y="18171"/>
                </a:cubicBezTo>
                <a:cubicBezTo>
                  <a:pt x="1424" y="18414"/>
                  <a:pt x="1650" y="18641"/>
                  <a:pt x="1861" y="18641"/>
                </a:cubicBezTo>
                <a:cubicBezTo>
                  <a:pt x="1955" y="18641"/>
                  <a:pt x="2047" y="18597"/>
                  <a:pt x="2103" y="18489"/>
                </a:cubicBezTo>
                <a:cubicBezTo>
                  <a:pt x="5261" y="12223"/>
                  <a:pt x="9789" y="6475"/>
                  <a:pt x="15921" y="2933"/>
                </a:cubicBezTo>
                <a:cubicBezTo>
                  <a:pt x="17907" y="1775"/>
                  <a:pt x="20475" y="587"/>
                  <a:pt x="22914" y="587"/>
                </a:cubicBezTo>
                <a:cubicBezTo>
                  <a:pt x="24170" y="587"/>
                  <a:pt x="25391" y="902"/>
                  <a:pt x="26481" y="1697"/>
                </a:cubicBezTo>
                <a:cubicBezTo>
                  <a:pt x="29171" y="3652"/>
                  <a:pt x="29422" y="7545"/>
                  <a:pt x="29371" y="10586"/>
                </a:cubicBezTo>
                <a:cubicBezTo>
                  <a:pt x="29188" y="25122"/>
                  <a:pt x="24843" y="39575"/>
                  <a:pt x="17258" y="51939"/>
                </a:cubicBezTo>
                <a:cubicBezTo>
                  <a:pt x="15119" y="55448"/>
                  <a:pt x="12696" y="58823"/>
                  <a:pt x="10023" y="61964"/>
                </a:cubicBezTo>
                <a:cubicBezTo>
                  <a:pt x="7299" y="65172"/>
                  <a:pt x="4342" y="68447"/>
                  <a:pt x="332" y="69984"/>
                </a:cubicBezTo>
                <a:cubicBezTo>
                  <a:pt x="1" y="70120"/>
                  <a:pt x="104" y="70622"/>
                  <a:pt x="408" y="70622"/>
                </a:cubicBezTo>
                <a:cubicBezTo>
                  <a:pt x="442" y="70622"/>
                  <a:pt x="478" y="70616"/>
                  <a:pt x="516" y="70603"/>
                </a:cubicBezTo>
                <a:cubicBezTo>
                  <a:pt x="4041" y="69233"/>
                  <a:pt x="6765" y="66626"/>
                  <a:pt x="9221" y="63852"/>
                </a:cubicBezTo>
                <a:cubicBezTo>
                  <a:pt x="11811" y="60945"/>
                  <a:pt x="14200" y="57854"/>
                  <a:pt x="16322" y="54596"/>
                </a:cubicBezTo>
                <a:cubicBezTo>
                  <a:pt x="20599" y="48130"/>
                  <a:pt x="23941" y="41045"/>
                  <a:pt x="26264" y="33643"/>
                </a:cubicBezTo>
                <a:cubicBezTo>
                  <a:pt x="28603" y="26191"/>
                  <a:pt x="29906" y="18405"/>
                  <a:pt x="30006" y="10586"/>
                </a:cubicBezTo>
                <a:cubicBezTo>
                  <a:pt x="30040" y="7645"/>
                  <a:pt x="29789" y="4203"/>
                  <a:pt x="27684" y="1931"/>
                </a:cubicBezTo>
                <a:cubicBezTo>
                  <a:pt x="26375" y="531"/>
                  <a:pt x="24670" y="0"/>
                  <a:pt x="22905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1"/>
          <p:cNvSpPr/>
          <p:nvPr/>
        </p:nvSpPr>
        <p:spPr>
          <a:xfrm>
            <a:off x="357500" y="1691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21"/>
          <p:cNvSpPr/>
          <p:nvPr/>
        </p:nvSpPr>
        <p:spPr>
          <a:xfrm>
            <a:off x="386000" y="11273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21"/>
          <p:cNvSpPr/>
          <p:nvPr/>
        </p:nvSpPr>
        <p:spPr>
          <a:xfrm>
            <a:off x="481475" y="367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21"/>
          <p:cNvSpPr/>
          <p:nvPr/>
        </p:nvSpPr>
        <p:spPr>
          <a:xfrm>
            <a:off x="824225" y="172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21"/>
          <p:cNvSpPr/>
          <p:nvPr/>
        </p:nvSpPr>
        <p:spPr>
          <a:xfrm>
            <a:off x="1157600" y="391775"/>
            <a:ext cx="57300" cy="5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21"/>
          <p:cNvSpPr/>
          <p:nvPr/>
        </p:nvSpPr>
        <p:spPr>
          <a:xfrm>
            <a:off x="4672325" y="167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21"/>
          <p:cNvSpPr/>
          <p:nvPr/>
        </p:nvSpPr>
        <p:spPr>
          <a:xfrm>
            <a:off x="4243550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1"/>
          <p:cNvSpPr/>
          <p:nvPr/>
        </p:nvSpPr>
        <p:spPr>
          <a:xfrm>
            <a:off x="6986750" y="32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1"/>
          <p:cNvSpPr/>
          <p:nvPr/>
        </p:nvSpPr>
        <p:spPr>
          <a:xfrm>
            <a:off x="7158050" y="3133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21"/>
          <p:cNvSpPr/>
          <p:nvPr/>
        </p:nvSpPr>
        <p:spPr>
          <a:xfrm>
            <a:off x="6386525" y="132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1"/>
          <p:cNvSpPr/>
          <p:nvPr/>
        </p:nvSpPr>
        <p:spPr>
          <a:xfrm>
            <a:off x="8244050" y="260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21"/>
          <p:cNvSpPr/>
          <p:nvPr/>
        </p:nvSpPr>
        <p:spPr>
          <a:xfrm>
            <a:off x="8529650" y="322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1"/>
          <p:cNvSpPr/>
          <p:nvPr/>
        </p:nvSpPr>
        <p:spPr>
          <a:xfrm>
            <a:off x="8815550" y="11846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1"/>
          <p:cNvSpPr/>
          <p:nvPr/>
        </p:nvSpPr>
        <p:spPr>
          <a:xfrm>
            <a:off x="8948750" y="9800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21"/>
          <p:cNvSpPr/>
          <p:nvPr/>
        </p:nvSpPr>
        <p:spPr>
          <a:xfrm>
            <a:off x="8891600" y="1865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21"/>
          <p:cNvSpPr/>
          <p:nvPr/>
        </p:nvSpPr>
        <p:spPr>
          <a:xfrm>
            <a:off x="8567900" y="27752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1"/>
          <p:cNvSpPr/>
          <p:nvPr/>
        </p:nvSpPr>
        <p:spPr>
          <a:xfrm>
            <a:off x="8805875" y="25993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1"/>
          <p:cNvSpPr/>
          <p:nvPr/>
        </p:nvSpPr>
        <p:spPr>
          <a:xfrm>
            <a:off x="8777375" y="29872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1"/>
          <p:cNvSpPr/>
          <p:nvPr/>
        </p:nvSpPr>
        <p:spPr>
          <a:xfrm>
            <a:off x="8577275" y="39709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1"/>
          <p:cNvSpPr/>
          <p:nvPr/>
        </p:nvSpPr>
        <p:spPr>
          <a:xfrm>
            <a:off x="8758325" y="4196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1"/>
          <p:cNvSpPr/>
          <p:nvPr/>
        </p:nvSpPr>
        <p:spPr>
          <a:xfrm>
            <a:off x="8320100" y="4675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1"/>
          <p:cNvSpPr/>
          <p:nvPr/>
        </p:nvSpPr>
        <p:spPr>
          <a:xfrm>
            <a:off x="8548775" y="47969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1"/>
          <p:cNvSpPr/>
          <p:nvPr/>
        </p:nvSpPr>
        <p:spPr>
          <a:xfrm>
            <a:off x="462275" y="3796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21"/>
          <p:cNvSpPr/>
          <p:nvPr/>
        </p:nvSpPr>
        <p:spPr>
          <a:xfrm>
            <a:off x="319250" y="40303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21"/>
          <p:cNvSpPr/>
          <p:nvPr/>
        </p:nvSpPr>
        <p:spPr>
          <a:xfrm>
            <a:off x="481325" y="42443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1"/>
          <p:cNvSpPr/>
          <p:nvPr/>
        </p:nvSpPr>
        <p:spPr>
          <a:xfrm>
            <a:off x="233525" y="4735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2462525" y="48539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1"/>
          <p:cNvSpPr/>
          <p:nvPr/>
        </p:nvSpPr>
        <p:spPr>
          <a:xfrm>
            <a:off x="2214725" y="4716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1"/>
          <p:cNvSpPr/>
          <p:nvPr/>
        </p:nvSpPr>
        <p:spPr>
          <a:xfrm>
            <a:off x="3319625" y="48590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21"/>
          <p:cNvSpPr/>
          <p:nvPr/>
        </p:nvSpPr>
        <p:spPr>
          <a:xfrm>
            <a:off x="5243825" y="48254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1"/>
          <p:cNvSpPr/>
          <p:nvPr/>
        </p:nvSpPr>
        <p:spPr>
          <a:xfrm>
            <a:off x="5624525" y="4932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1"/>
          <p:cNvSpPr/>
          <p:nvPr/>
        </p:nvSpPr>
        <p:spPr>
          <a:xfrm>
            <a:off x="7358150" y="47588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2"/>
          <p:cNvSpPr txBox="1"/>
          <p:nvPr>
            <p:ph idx="1" type="subTitle"/>
          </p:nvPr>
        </p:nvSpPr>
        <p:spPr>
          <a:xfrm>
            <a:off x="720000" y="1306400"/>
            <a:ext cx="59601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0" name="Google Shape;124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1" name="Google Shape;1241;p22"/>
          <p:cNvSpPr/>
          <p:nvPr/>
        </p:nvSpPr>
        <p:spPr>
          <a:xfrm flipH="1" rot="9696788">
            <a:off x="8598056" y="311803"/>
            <a:ext cx="1583309" cy="1316828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2"/>
          <p:cNvSpPr/>
          <p:nvPr/>
        </p:nvSpPr>
        <p:spPr>
          <a:xfrm flipH="1" rot="10800000">
            <a:off x="168440" y="32160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22"/>
          <p:cNvSpPr/>
          <p:nvPr/>
        </p:nvSpPr>
        <p:spPr>
          <a:xfrm flipH="1" rot="10800000">
            <a:off x="196940" y="186515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2"/>
          <p:cNvSpPr/>
          <p:nvPr/>
        </p:nvSpPr>
        <p:spPr>
          <a:xfrm flipH="1" rot="10800000">
            <a:off x="139640" y="149328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2"/>
          <p:cNvSpPr/>
          <p:nvPr/>
        </p:nvSpPr>
        <p:spPr>
          <a:xfrm flipH="1" rot="10800000">
            <a:off x="320915" y="34369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2"/>
          <p:cNvSpPr/>
          <p:nvPr/>
        </p:nvSpPr>
        <p:spPr>
          <a:xfrm flipH="1" rot="10800000">
            <a:off x="263615" y="37175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2"/>
          <p:cNvSpPr/>
          <p:nvPr/>
        </p:nvSpPr>
        <p:spPr>
          <a:xfrm flipH="1" rot="10800000">
            <a:off x="377390" y="47888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2"/>
          <p:cNvSpPr/>
          <p:nvPr/>
        </p:nvSpPr>
        <p:spPr>
          <a:xfrm flipH="1" rot="10800000">
            <a:off x="1130390" y="49367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22"/>
          <p:cNvSpPr/>
          <p:nvPr/>
        </p:nvSpPr>
        <p:spPr>
          <a:xfrm flipH="1" rot="10800000">
            <a:off x="2899490" y="48130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22"/>
          <p:cNvSpPr/>
          <p:nvPr/>
        </p:nvSpPr>
        <p:spPr>
          <a:xfrm flipH="1" rot="10800000">
            <a:off x="2651690" y="481738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2"/>
          <p:cNvSpPr/>
          <p:nvPr/>
        </p:nvSpPr>
        <p:spPr>
          <a:xfrm flipH="1" rot="10800000">
            <a:off x="7836390" y="47714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22"/>
          <p:cNvSpPr/>
          <p:nvPr/>
        </p:nvSpPr>
        <p:spPr>
          <a:xfrm flipH="1" rot="10800000">
            <a:off x="8674190" y="485098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22"/>
          <p:cNvSpPr/>
          <p:nvPr/>
        </p:nvSpPr>
        <p:spPr>
          <a:xfrm flipH="1" rot="10800000">
            <a:off x="8769515" y="467953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22"/>
          <p:cNvSpPr/>
          <p:nvPr/>
        </p:nvSpPr>
        <p:spPr>
          <a:xfrm flipH="1" rot="10800000">
            <a:off x="8874065" y="371749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22"/>
          <p:cNvSpPr/>
          <p:nvPr/>
        </p:nvSpPr>
        <p:spPr>
          <a:xfrm flipH="1" rot="10800000">
            <a:off x="7972065" y="21231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22"/>
          <p:cNvSpPr/>
          <p:nvPr/>
        </p:nvSpPr>
        <p:spPr>
          <a:xfrm flipH="1" rot="10800000">
            <a:off x="8722790" y="35998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22"/>
          <p:cNvSpPr/>
          <p:nvPr/>
        </p:nvSpPr>
        <p:spPr>
          <a:xfrm flipH="1" rot="10800000">
            <a:off x="8223840" y="15081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22"/>
          <p:cNvSpPr/>
          <p:nvPr/>
        </p:nvSpPr>
        <p:spPr>
          <a:xfrm flipH="1" rot="10800000">
            <a:off x="8741015" y="188101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22"/>
          <p:cNvSpPr/>
          <p:nvPr/>
        </p:nvSpPr>
        <p:spPr>
          <a:xfrm flipH="1" rot="10800000">
            <a:off x="8902565" y="21199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22"/>
          <p:cNvSpPr/>
          <p:nvPr/>
        </p:nvSpPr>
        <p:spPr>
          <a:xfrm flipH="1" rot="10800000">
            <a:off x="8223840" y="326432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22"/>
          <p:cNvSpPr/>
          <p:nvPr/>
        </p:nvSpPr>
        <p:spPr>
          <a:xfrm flipH="1" rot="10800000">
            <a:off x="4226015" y="936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22"/>
          <p:cNvSpPr/>
          <p:nvPr/>
        </p:nvSpPr>
        <p:spPr>
          <a:xfrm flipH="1" rot="10800000">
            <a:off x="4019878" y="1793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2"/>
          <p:cNvSpPr/>
          <p:nvPr/>
        </p:nvSpPr>
        <p:spPr>
          <a:xfrm flipH="1" rot="10800000">
            <a:off x="4597490" y="2123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22"/>
          <p:cNvSpPr/>
          <p:nvPr/>
        </p:nvSpPr>
        <p:spPr>
          <a:xfrm flipH="1" rot="10800000">
            <a:off x="1488840" y="1838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22"/>
          <p:cNvGrpSpPr/>
          <p:nvPr/>
        </p:nvGrpSpPr>
        <p:grpSpPr>
          <a:xfrm rot="9813238">
            <a:off x="113591" y="4006661"/>
            <a:ext cx="528971" cy="454580"/>
            <a:chOff x="5575625" y="3166725"/>
            <a:chExt cx="372625" cy="320200"/>
          </a:xfrm>
        </p:grpSpPr>
        <p:sp>
          <p:nvSpPr>
            <p:cNvPr id="1266" name="Google Shape;1266;p2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2"/>
          <p:cNvGrpSpPr/>
          <p:nvPr/>
        </p:nvGrpSpPr>
        <p:grpSpPr>
          <a:xfrm rot="10800000">
            <a:off x="6350398" y="-135542"/>
            <a:ext cx="704540" cy="572697"/>
            <a:chOff x="5283200" y="2977600"/>
            <a:chExt cx="401150" cy="326100"/>
          </a:xfrm>
        </p:grpSpPr>
        <p:sp>
          <p:nvSpPr>
            <p:cNvPr id="1282" name="Google Shape;1282;p22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22"/>
          <p:cNvGrpSpPr/>
          <p:nvPr/>
        </p:nvGrpSpPr>
        <p:grpSpPr>
          <a:xfrm flipH="1" rot="-9813244">
            <a:off x="6024038" y="4586229"/>
            <a:ext cx="882369" cy="758258"/>
            <a:chOff x="5575625" y="3166725"/>
            <a:chExt cx="372625" cy="320200"/>
          </a:xfrm>
        </p:grpSpPr>
        <p:sp>
          <p:nvSpPr>
            <p:cNvPr id="1298" name="Google Shape;1298;p2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22"/>
          <p:cNvSpPr/>
          <p:nvPr/>
        </p:nvSpPr>
        <p:spPr>
          <a:xfrm flipH="1" rot="10800000">
            <a:off x="-238425" y="-696743"/>
            <a:ext cx="1476400" cy="3218100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22"/>
          <p:cNvSpPr/>
          <p:nvPr/>
        </p:nvSpPr>
        <p:spPr>
          <a:xfrm flipH="1" rot="10800000">
            <a:off x="1709028" y="2911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7" name="Google Shape;1317;p23"/>
          <p:cNvSpPr txBox="1"/>
          <p:nvPr>
            <p:ph idx="1" type="subTitle"/>
          </p:nvPr>
        </p:nvSpPr>
        <p:spPr>
          <a:xfrm>
            <a:off x="4753381" y="2761978"/>
            <a:ext cx="3218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8" name="Google Shape;1318;p23"/>
          <p:cNvSpPr txBox="1"/>
          <p:nvPr>
            <p:ph idx="2" type="subTitle"/>
          </p:nvPr>
        </p:nvSpPr>
        <p:spPr>
          <a:xfrm>
            <a:off x="1171906" y="2761978"/>
            <a:ext cx="32154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23"/>
          <p:cNvSpPr txBox="1"/>
          <p:nvPr>
            <p:ph idx="3" type="subTitle"/>
          </p:nvPr>
        </p:nvSpPr>
        <p:spPr>
          <a:xfrm>
            <a:off x="1171917" y="2370431"/>
            <a:ext cx="3215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0" name="Google Shape;1320;p23"/>
          <p:cNvSpPr txBox="1"/>
          <p:nvPr>
            <p:ph idx="4" type="subTitle"/>
          </p:nvPr>
        </p:nvSpPr>
        <p:spPr>
          <a:xfrm>
            <a:off x="4753394" y="2370431"/>
            <a:ext cx="3218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1" name="Google Shape;1321;p23"/>
          <p:cNvSpPr/>
          <p:nvPr/>
        </p:nvSpPr>
        <p:spPr>
          <a:xfrm>
            <a:off x="8532625" y="3563475"/>
            <a:ext cx="2101075" cy="1747450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3"/>
          <p:cNvSpPr/>
          <p:nvPr/>
        </p:nvSpPr>
        <p:spPr>
          <a:xfrm>
            <a:off x="263090" y="3377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23"/>
          <p:cNvSpPr/>
          <p:nvPr/>
        </p:nvSpPr>
        <p:spPr>
          <a:xfrm>
            <a:off x="196940" y="3191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23"/>
          <p:cNvSpPr/>
          <p:nvPr/>
        </p:nvSpPr>
        <p:spPr>
          <a:xfrm>
            <a:off x="139640" y="35634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3"/>
          <p:cNvSpPr/>
          <p:nvPr/>
        </p:nvSpPr>
        <p:spPr>
          <a:xfrm>
            <a:off x="320915" y="15628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3"/>
          <p:cNvSpPr/>
          <p:nvPr/>
        </p:nvSpPr>
        <p:spPr>
          <a:xfrm>
            <a:off x="263615" y="13392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3"/>
          <p:cNvSpPr/>
          <p:nvPr/>
        </p:nvSpPr>
        <p:spPr>
          <a:xfrm>
            <a:off x="377390" y="2108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3"/>
          <p:cNvSpPr/>
          <p:nvPr/>
        </p:nvSpPr>
        <p:spPr>
          <a:xfrm>
            <a:off x="1130390" y="1200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3"/>
          <p:cNvSpPr/>
          <p:nvPr/>
        </p:nvSpPr>
        <p:spPr>
          <a:xfrm>
            <a:off x="2899490" y="1867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3"/>
          <p:cNvSpPr/>
          <p:nvPr/>
        </p:nvSpPr>
        <p:spPr>
          <a:xfrm>
            <a:off x="2651690" y="2393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23"/>
          <p:cNvSpPr/>
          <p:nvPr/>
        </p:nvSpPr>
        <p:spPr>
          <a:xfrm>
            <a:off x="7440015" y="91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23"/>
          <p:cNvSpPr/>
          <p:nvPr/>
        </p:nvSpPr>
        <p:spPr>
          <a:xfrm>
            <a:off x="8559890" y="6742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23"/>
          <p:cNvSpPr/>
          <p:nvPr/>
        </p:nvSpPr>
        <p:spPr>
          <a:xfrm>
            <a:off x="8674190" y="205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23"/>
          <p:cNvSpPr/>
          <p:nvPr/>
        </p:nvSpPr>
        <p:spPr>
          <a:xfrm>
            <a:off x="8731340" y="805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23"/>
          <p:cNvSpPr/>
          <p:nvPr/>
        </p:nvSpPr>
        <p:spPr>
          <a:xfrm>
            <a:off x="8608490" y="17090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23"/>
          <p:cNvSpPr/>
          <p:nvPr/>
        </p:nvSpPr>
        <p:spPr>
          <a:xfrm>
            <a:off x="7972065" y="48444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3"/>
          <p:cNvSpPr/>
          <p:nvPr/>
        </p:nvSpPr>
        <p:spPr>
          <a:xfrm>
            <a:off x="8722790" y="145691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3"/>
          <p:cNvSpPr/>
          <p:nvPr/>
        </p:nvSpPr>
        <p:spPr>
          <a:xfrm>
            <a:off x="8223840" y="48489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3"/>
          <p:cNvSpPr/>
          <p:nvPr/>
        </p:nvSpPr>
        <p:spPr>
          <a:xfrm>
            <a:off x="8741015" y="31187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3"/>
          <p:cNvSpPr/>
          <p:nvPr/>
        </p:nvSpPr>
        <p:spPr>
          <a:xfrm>
            <a:off x="8902565" y="2936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3"/>
          <p:cNvSpPr/>
          <p:nvPr/>
        </p:nvSpPr>
        <p:spPr>
          <a:xfrm>
            <a:off x="8750540" y="4596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3"/>
          <p:cNvSpPr/>
          <p:nvPr/>
        </p:nvSpPr>
        <p:spPr>
          <a:xfrm>
            <a:off x="4226015" y="49061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3"/>
          <p:cNvSpPr/>
          <p:nvPr/>
        </p:nvSpPr>
        <p:spPr>
          <a:xfrm>
            <a:off x="4019878" y="4877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3"/>
          <p:cNvSpPr/>
          <p:nvPr/>
        </p:nvSpPr>
        <p:spPr>
          <a:xfrm>
            <a:off x="4597490" y="4844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23"/>
          <p:cNvSpPr/>
          <p:nvPr/>
        </p:nvSpPr>
        <p:spPr>
          <a:xfrm>
            <a:off x="1759040" y="48489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23"/>
          <p:cNvGrpSpPr/>
          <p:nvPr/>
        </p:nvGrpSpPr>
        <p:grpSpPr>
          <a:xfrm flipH="1" rot="986762">
            <a:off x="27791" y="871441"/>
            <a:ext cx="528971" cy="454580"/>
            <a:chOff x="5575625" y="3166725"/>
            <a:chExt cx="372625" cy="320200"/>
          </a:xfrm>
        </p:grpSpPr>
        <p:sp>
          <p:nvSpPr>
            <p:cNvPr id="1347" name="Google Shape;1347;p2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23"/>
          <p:cNvGrpSpPr/>
          <p:nvPr/>
        </p:nvGrpSpPr>
        <p:grpSpPr>
          <a:xfrm flipH="1">
            <a:off x="3015830" y="4525410"/>
            <a:ext cx="782403" cy="635993"/>
            <a:chOff x="5283200" y="2977600"/>
            <a:chExt cx="401150" cy="326100"/>
          </a:xfrm>
        </p:grpSpPr>
        <p:sp>
          <p:nvSpPr>
            <p:cNvPr id="1363" name="Google Shape;1363;p23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p23"/>
          <p:cNvGrpSpPr/>
          <p:nvPr/>
        </p:nvGrpSpPr>
        <p:grpSpPr>
          <a:xfrm rot="-986756">
            <a:off x="8459163" y="2217232"/>
            <a:ext cx="882369" cy="758258"/>
            <a:chOff x="5575625" y="3166725"/>
            <a:chExt cx="372625" cy="320200"/>
          </a:xfrm>
        </p:grpSpPr>
        <p:sp>
          <p:nvSpPr>
            <p:cNvPr id="1379" name="Google Shape;1379;p2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23"/>
          <p:cNvSpPr/>
          <p:nvPr/>
        </p:nvSpPr>
        <p:spPr>
          <a:xfrm flipH="1" rot="9322897">
            <a:off x="105487" y="2429738"/>
            <a:ext cx="951367" cy="3055028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7" name="Google Shape;1397;p24"/>
          <p:cNvSpPr txBox="1"/>
          <p:nvPr>
            <p:ph idx="1" type="subTitle"/>
          </p:nvPr>
        </p:nvSpPr>
        <p:spPr>
          <a:xfrm>
            <a:off x="4687592" y="1342075"/>
            <a:ext cx="37398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8" name="Google Shape;1398;p24"/>
          <p:cNvSpPr txBox="1"/>
          <p:nvPr>
            <p:ph idx="2" type="subTitle"/>
          </p:nvPr>
        </p:nvSpPr>
        <p:spPr>
          <a:xfrm>
            <a:off x="716608" y="1341775"/>
            <a:ext cx="3739500" cy="32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9" name="Google Shape;1399;p24"/>
          <p:cNvSpPr/>
          <p:nvPr/>
        </p:nvSpPr>
        <p:spPr>
          <a:xfrm flipH="1">
            <a:off x="8658901" y="3377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24"/>
          <p:cNvSpPr/>
          <p:nvPr/>
        </p:nvSpPr>
        <p:spPr>
          <a:xfrm flipH="1">
            <a:off x="8782051" y="3191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4"/>
          <p:cNvSpPr/>
          <p:nvPr/>
        </p:nvSpPr>
        <p:spPr>
          <a:xfrm flipH="1">
            <a:off x="8839351" y="35634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24"/>
          <p:cNvSpPr/>
          <p:nvPr/>
        </p:nvSpPr>
        <p:spPr>
          <a:xfrm flipH="1">
            <a:off x="8715376" y="13392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24"/>
          <p:cNvSpPr/>
          <p:nvPr/>
        </p:nvSpPr>
        <p:spPr>
          <a:xfrm flipH="1">
            <a:off x="8544601" y="2108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24"/>
          <p:cNvSpPr/>
          <p:nvPr/>
        </p:nvSpPr>
        <p:spPr>
          <a:xfrm flipH="1">
            <a:off x="7848601" y="1200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4"/>
          <p:cNvSpPr/>
          <p:nvPr/>
        </p:nvSpPr>
        <p:spPr>
          <a:xfrm flipH="1">
            <a:off x="6022501" y="1867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4"/>
          <p:cNvSpPr/>
          <p:nvPr/>
        </p:nvSpPr>
        <p:spPr>
          <a:xfrm flipH="1">
            <a:off x="6327301" y="2393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4"/>
          <p:cNvSpPr/>
          <p:nvPr/>
        </p:nvSpPr>
        <p:spPr>
          <a:xfrm flipH="1">
            <a:off x="1481976" y="91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4"/>
          <p:cNvSpPr/>
          <p:nvPr/>
        </p:nvSpPr>
        <p:spPr>
          <a:xfrm flipH="1">
            <a:off x="362101" y="6742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4"/>
          <p:cNvSpPr/>
          <p:nvPr/>
        </p:nvSpPr>
        <p:spPr>
          <a:xfrm flipH="1">
            <a:off x="304801" y="205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4"/>
          <p:cNvSpPr/>
          <p:nvPr/>
        </p:nvSpPr>
        <p:spPr>
          <a:xfrm flipH="1">
            <a:off x="247651" y="805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4"/>
          <p:cNvSpPr/>
          <p:nvPr/>
        </p:nvSpPr>
        <p:spPr>
          <a:xfrm flipH="1">
            <a:off x="313501" y="27534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4"/>
          <p:cNvSpPr/>
          <p:nvPr/>
        </p:nvSpPr>
        <p:spPr>
          <a:xfrm flipH="1">
            <a:off x="427801" y="3253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4"/>
          <p:cNvSpPr/>
          <p:nvPr/>
        </p:nvSpPr>
        <p:spPr>
          <a:xfrm flipH="1">
            <a:off x="256201" y="25013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24"/>
          <p:cNvSpPr/>
          <p:nvPr/>
        </p:nvSpPr>
        <p:spPr>
          <a:xfrm flipH="1">
            <a:off x="132526" y="3077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24"/>
          <p:cNvSpPr/>
          <p:nvPr/>
        </p:nvSpPr>
        <p:spPr>
          <a:xfrm flipH="1">
            <a:off x="180976" y="41631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24"/>
          <p:cNvSpPr/>
          <p:nvPr/>
        </p:nvSpPr>
        <p:spPr>
          <a:xfrm flipH="1">
            <a:off x="390601" y="4426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4"/>
          <p:cNvSpPr/>
          <p:nvPr/>
        </p:nvSpPr>
        <p:spPr>
          <a:xfrm flipH="1">
            <a:off x="228451" y="4596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24"/>
          <p:cNvSpPr/>
          <p:nvPr/>
        </p:nvSpPr>
        <p:spPr>
          <a:xfrm flipH="1">
            <a:off x="4695976" y="49061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24"/>
          <p:cNvSpPr/>
          <p:nvPr/>
        </p:nvSpPr>
        <p:spPr>
          <a:xfrm flipH="1">
            <a:off x="4959113" y="4877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24"/>
          <p:cNvSpPr/>
          <p:nvPr/>
        </p:nvSpPr>
        <p:spPr>
          <a:xfrm flipH="1">
            <a:off x="4381501" y="4844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24"/>
          <p:cNvSpPr/>
          <p:nvPr/>
        </p:nvSpPr>
        <p:spPr>
          <a:xfrm flipH="1">
            <a:off x="7162951" y="48489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24"/>
          <p:cNvGrpSpPr/>
          <p:nvPr/>
        </p:nvGrpSpPr>
        <p:grpSpPr>
          <a:xfrm rot="-986655">
            <a:off x="-190637" y="1331015"/>
            <a:ext cx="711336" cy="611288"/>
            <a:chOff x="5575625" y="3166725"/>
            <a:chExt cx="372625" cy="320200"/>
          </a:xfrm>
        </p:grpSpPr>
        <p:sp>
          <p:nvSpPr>
            <p:cNvPr id="1423" name="Google Shape;1423;p24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24"/>
          <p:cNvGrpSpPr/>
          <p:nvPr/>
        </p:nvGrpSpPr>
        <p:grpSpPr>
          <a:xfrm>
            <a:off x="8297097" y="4515721"/>
            <a:ext cx="855292" cy="695245"/>
            <a:chOff x="5283200" y="2977600"/>
            <a:chExt cx="401150" cy="326100"/>
          </a:xfrm>
        </p:grpSpPr>
        <p:sp>
          <p:nvSpPr>
            <p:cNvPr id="1439" name="Google Shape;1439;p2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4" name="Google Shape;1454;p24"/>
          <p:cNvGrpSpPr/>
          <p:nvPr/>
        </p:nvGrpSpPr>
        <p:grpSpPr>
          <a:xfrm>
            <a:off x="2716144" y="-186604"/>
            <a:ext cx="704540" cy="572697"/>
            <a:chOff x="5283200" y="2977600"/>
            <a:chExt cx="401150" cy="326100"/>
          </a:xfrm>
        </p:grpSpPr>
        <p:sp>
          <p:nvSpPr>
            <p:cNvPr id="1455" name="Google Shape;1455;p2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2" name="Google Shape;1472;p25"/>
          <p:cNvSpPr txBox="1"/>
          <p:nvPr>
            <p:ph idx="1" type="subTitle"/>
          </p:nvPr>
        </p:nvSpPr>
        <p:spPr>
          <a:xfrm>
            <a:off x="4687592" y="1342075"/>
            <a:ext cx="37398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anrope Medium"/>
              <a:buChar char="●"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9pPr>
          </a:lstStyle>
          <a:p/>
        </p:txBody>
      </p:sp>
      <p:sp>
        <p:nvSpPr>
          <p:cNvPr id="1473" name="Google Shape;1473;p25"/>
          <p:cNvSpPr txBox="1"/>
          <p:nvPr>
            <p:ph idx="2" type="subTitle"/>
          </p:nvPr>
        </p:nvSpPr>
        <p:spPr>
          <a:xfrm>
            <a:off x="716608" y="1341775"/>
            <a:ext cx="3739500" cy="32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anrope Medium"/>
              <a:buChar char="●"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022"/>
              </a:buClr>
              <a:buSzPts val="1400"/>
              <a:buFont typeface="Manrope Medium"/>
              <a:buChar char="■"/>
              <a:defRPr/>
            </a:lvl9pPr>
          </a:lstStyle>
          <a:p/>
        </p:txBody>
      </p:sp>
      <p:sp>
        <p:nvSpPr>
          <p:cNvPr id="1474" name="Google Shape;1474;p25"/>
          <p:cNvSpPr/>
          <p:nvPr/>
        </p:nvSpPr>
        <p:spPr>
          <a:xfrm rot="10800000">
            <a:off x="8658901" y="155238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25"/>
          <p:cNvSpPr/>
          <p:nvPr/>
        </p:nvSpPr>
        <p:spPr>
          <a:xfrm rot="10800000">
            <a:off x="8782051" y="179486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25"/>
          <p:cNvSpPr/>
          <p:nvPr/>
        </p:nvSpPr>
        <p:spPr>
          <a:xfrm rot="10800000">
            <a:off x="8839351" y="14229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25"/>
          <p:cNvSpPr/>
          <p:nvPr/>
        </p:nvSpPr>
        <p:spPr>
          <a:xfrm rot="10800000">
            <a:off x="8715376" y="36472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25"/>
          <p:cNvSpPr/>
          <p:nvPr/>
        </p:nvSpPr>
        <p:spPr>
          <a:xfrm rot="10800000">
            <a:off x="7575551" y="48668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25"/>
          <p:cNvSpPr/>
          <p:nvPr/>
        </p:nvSpPr>
        <p:spPr>
          <a:xfrm rot="10800000">
            <a:off x="7848601" y="48664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25"/>
          <p:cNvSpPr/>
          <p:nvPr/>
        </p:nvSpPr>
        <p:spPr>
          <a:xfrm rot="10800000">
            <a:off x="6022501" y="47427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5"/>
          <p:cNvSpPr/>
          <p:nvPr/>
        </p:nvSpPr>
        <p:spPr>
          <a:xfrm rot="10800000">
            <a:off x="6327301" y="47470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25"/>
          <p:cNvSpPr/>
          <p:nvPr/>
        </p:nvSpPr>
        <p:spPr>
          <a:xfrm rot="10800000">
            <a:off x="1481976" y="48379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25"/>
          <p:cNvSpPr/>
          <p:nvPr/>
        </p:nvSpPr>
        <p:spPr>
          <a:xfrm rot="10800000">
            <a:off x="362101" y="42552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25"/>
          <p:cNvSpPr/>
          <p:nvPr/>
        </p:nvSpPr>
        <p:spPr>
          <a:xfrm rot="10800000">
            <a:off x="304801" y="47806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25"/>
          <p:cNvSpPr/>
          <p:nvPr/>
        </p:nvSpPr>
        <p:spPr>
          <a:xfrm rot="10800000">
            <a:off x="247651" y="41806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25"/>
          <p:cNvSpPr/>
          <p:nvPr/>
        </p:nvSpPr>
        <p:spPr>
          <a:xfrm rot="10800000">
            <a:off x="313501" y="21760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25"/>
          <p:cNvSpPr/>
          <p:nvPr/>
        </p:nvSpPr>
        <p:spPr>
          <a:xfrm rot="10800000">
            <a:off x="427801" y="17326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25"/>
          <p:cNvSpPr/>
          <p:nvPr/>
        </p:nvSpPr>
        <p:spPr>
          <a:xfrm rot="10800000">
            <a:off x="256201" y="248516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25"/>
          <p:cNvSpPr/>
          <p:nvPr/>
        </p:nvSpPr>
        <p:spPr>
          <a:xfrm rot="10800000">
            <a:off x="132526" y="18521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25"/>
          <p:cNvSpPr/>
          <p:nvPr/>
        </p:nvSpPr>
        <p:spPr>
          <a:xfrm rot="10800000">
            <a:off x="180976" y="7663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25"/>
          <p:cNvSpPr/>
          <p:nvPr/>
        </p:nvSpPr>
        <p:spPr>
          <a:xfrm rot="10800000">
            <a:off x="390601" y="5595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5"/>
          <p:cNvSpPr/>
          <p:nvPr/>
        </p:nvSpPr>
        <p:spPr>
          <a:xfrm rot="10800000">
            <a:off x="228451" y="38966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5"/>
          <p:cNvSpPr/>
          <p:nvPr/>
        </p:nvSpPr>
        <p:spPr>
          <a:xfrm rot="10800000">
            <a:off x="4695976" y="2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25"/>
          <p:cNvSpPr/>
          <p:nvPr/>
        </p:nvSpPr>
        <p:spPr>
          <a:xfrm rot="10800000">
            <a:off x="4959113" y="1090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25"/>
          <p:cNvSpPr/>
          <p:nvPr/>
        </p:nvSpPr>
        <p:spPr>
          <a:xfrm rot="10800000">
            <a:off x="4381501" y="1420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25"/>
          <p:cNvSpPr/>
          <p:nvPr/>
        </p:nvSpPr>
        <p:spPr>
          <a:xfrm rot="10800000">
            <a:off x="7162951" y="805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7" name="Google Shape;1497;p25"/>
          <p:cNvGrpSpPr/>
          <p:nvPr/>
        </p:nvGrpSpPr>
        <p:grpSpPr>
          <a:xfrm flipH="1" rot="-9813345">
            <a:off x="1781763" y="-254443"/>
            <a:ext cx="711336" cy="611288"/>
            <a:chOff x="5575625" y="3166725"/>
            <a:chExt cx="372625" cy="320200"/>
          </a:xfrm>
        </p:grpSpPr>
        <p:sp>
          <p:nvSpPr>
            <p:cNvPr id="1498" name="Google Shape;1498;p25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25"/>
          <p:cNvGrpSpPr/>
          <p:nvPr/>
        </p:nvGrpSpPr>
        <p:grpSpPr>
          <a:xfrm>
            <a:off x="8297097" y="4515721"/>
            <a:ext cx="855292" cy="695245"/>
            <a:chOff x="5283200" y="2977600"/>
            <a:chExt cx="401150" cy="326100"/>
          </a:xfrm>
        </p:grpSpPr>
        <p:sp>
          <p:nvSpPr>
            <p:cNvPr id="1514" name="Google Shape;1514;p25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25"/>
          <p:cNvGrpSpPr/>
          <p:nvPr/>
        </p:nvGrpSpPr>
        <p:grpSpPr>
          <a:xfrm flipH="1" rot="10800000">
            <a:off x="-114143" y="3075167"/>
            <a:ext cx="704540" cy="572697"/>
            <a:chOff x="5283200" y="2977600"/>
            <a:chExt cx="401150" cy="326100"/>
          </a:xfrm>
        </p:grpSpPr>
        <p:sp>
          <p:nvSpPr>
            <p:cNvPr id="1530" name="Google Shape;1530;p25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7" name="Google Shape;1547;p26"/>
          <p:cNvSpPr txBox="1"/>
          <p:nvPr>
            <p:ph idx="1" type="subTitle"/>
          </p:nvPr>
        </p:nvSpPr>
        <p:spPr>
          <a:xfrm>
            <a:off x="937625" y="2732224"/>
            <a:ext cx="21753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8" name="Google Shape;1548;p26"/>
          <p:cNvSpPr txBox="1"/>
          <p:nvPr>
            <p:ph idx="2" type="subTitle"/>
          </p:nvPr>
        </p:nvSpPr>
        <p:spPr>
          <a:xfrm>
            <a:off x="3484348" y="2732224"/>
            <a:ext cx="21753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26"/>
          <p:cNvSpPr txBox="1"/>
          <p:nvPr>
            <p:ph idx="3" type="subTitle"/>
          </p:nvPr>
        </p:nvSpPr>
        <p:spPr>
          <a:xfrm>
            <a:off x="6031075" y="2732224"/>
            <a:ext cx="21753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0" name="Google Shape;1550;p26"/>
          <p:cNvSpPr txBox="1"/>
          <p:nvPr>
            <p:ph idx="4" type="subTitle"/>
          </p:nvPr>
        </p:nvSpPr>
        <p:spPr>
          <a:xfrm>
            <a:off x="937625" y="23538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1" name="Google Shape;1551;p26"/>
          <p:cNvSpPr txBox="1"/>
          <p:nvPr>
            <p:ph idx="5" type="subTitle"/>
          </p:nvPr>
        </p:nvSpPr>
        <p:spPr>
          <a:xfrm>
            <a:off x="3484348" y="23538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2" name="Google Shape;1552;p26"/>
          <p:cNvSpPr txBox="1"/>
          <p:nvPr>
            <p:ph idx="6" type="subTitle"/>
          </p:nvPr>
        </p:nvSpPr>
        <p:spPr>
          <a:xfrm>
            <a:off x="6031075" y="23538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3" name="Google Shape;1553;p26"/>
          <p:cNvSpPr/>
          <p:nvPr/>
        </p:nvSpPr>
        <p:spPr>
          <a:xfrm rot="-719166">
            <a:off x="216428" y="2288157"/>
            <a:ext cx="636030" cy="3873779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26"/>
          <p:cNvSpPr/>
          <p:nvPr/>
        </p:nvSpPr>
        <p:spPr>
          <a:xfrm rot="-4103023">
            <a:off x="8107039" y="-795873"/>
            <a:ext cx="1173486" cy="3399153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26"/>
          <p:cNvSpPr/>
          <p:nvPr/>
        </p:nvSpPr>
        <p:spPr>
          <a:xfrm flipH="1" rot="10800000">
            <a:off x="263090" y="16210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26"/>
          <p:cNvSpPr/>
          <p:nvPr/>
        </p:nvSpPr>
        <p:spPr>
          <a:xfrm flipH="1" rot="10800000">
            <a:off x="196940" y="18635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6"/>
          <p:cNvSpPr/>
          <p:nvPr/>
        </p:nvSpPr>
        <p:spPr>
          <a:xfrm flipH="1" rot="10800000">
            <a:off x="139640" y="14916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6"/>
          <p:cNvSpPr/>
          <p:nvPr/>
        </p:nvSpPr>
        <p:spPr>
          <a:xfrm flipH="1" rot="10800000">
            <a:off x="320915" y="34352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26"/>
          <p:cNvSpPr/>
          <p:nvPr/>
        </p:nvSpPr>
        <p:spPr>
          <a:xfrm flipH="1" rot="10800000">
            <a:off x="349415" y="30002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26"/>
          <p:cNvSpPr/>
          <p:nvPr/>
        </p:nvSpPr>
        <p:spPr>
          <a:xfrm flipH="1" rot="10800000">
            <a:off x="377390" y="47872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26"/>
          <p:cNvSpPr/>
          <p:nvPr/>
        </p:nvSpPr>
        <p:spPr>
          <a:xfrm flipH="1" rot="10800000">
            <a:off x="1130390" y="49350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26"/>
          <p:cNvSpPr/>
          <p:nvPr/>
        </p:nvSpPr>
        <p:spPr>
          <a:xfrm flipH="1" rot="10800000">
            <a:off x="1657090" y="48208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26"/>
          <p:cNvSpPr/>
          <p:nvPr/>
        </p:nvSpPr>
        <p:spPr>
          <a:xfrm flipH="1" rot="10800000">
            <a:off x="1873340" y="505148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26"/>
          <p:cNvSpPr/>
          <p:nvPr/>
        </p:nvSpPr>
        <p:spPr>
          <a:xfrm flipH="1" rot="10800000">
            <a:off x="7440015" y="4906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26"/>
          <p:cNvSpPr/>
          <p:nvPr/>
        </p:nvSpPr>
        <p:spPr>
          <a:xfrm flipH="1" rot="10800000">
            <a:off x="8559890" y="43238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26"/>
          <p:cNvSpPr/>
          <p:nvPr/>
        </p:nvSpPr>
        <p:spPr>
          <a:xfrm flipH="1" rot="10800000">
            <a:off x="8674190" y="48493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6"/>
          <p:cNvSpPr/>
          <p:nvPr/>
        </p:nvSpPr>
        <p:spPr>
          <a:xfrm flipH="1" rot="10800000">
            <a:off x="8731340" y="42492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26"/>
          <p:cNvSpPr/>
          <p:nvPr/>
        </p:nvSpPr>
        <p:spPr>
          <a:xfrm flipH="1" rot="10800000">
            <a:off x="8608490" y="32890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26"/>
          <p:cNvSpPr/>
          <p:nvPr/>
        </p:nvSpPr>
        <p:spPr>
          <a:xfrm flipH="1" rot="10800000">
            <a:off x="7972065" y="21066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6"/>
          <p:cNvSpPr/>
          <p:nvPr/>
        </p:nvSpPr>
        <p:spPr>
          <a:xfrm flipH="1" rot="10800000">
            <a:off x="8722790" y="359818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26"/>
          <p:cNvSpPr/>
          <p:nvPr/>
        </p:nvSpPr>
        <p:spPr>
          <a:xfrm flipH="1" rot="10800000">
            <a:off x="8223840" y="1491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26"/>
          <p:cNvSpPr/>
          <p:nvPr/>
        </p:nvSpPr>
        <p:spPr>
          <a:xfrm flipH="1" rot="10800000">
            <a:off x="8741015" y="18793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6"/>
          <p:cNvSpPr/>
          <p:nvPr/>
        </p:nvSpPr>
        <p:spPr>
          <a:xfrm flipH="1" rot="10800000">
            <a:off x="8902565" y="21182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6"/>
          <p:cNvSpPr/>
          <p:nvPr/>
        </p:nvSpPr>
        <p:spPr>
          <a:xfrm flipH="1" rot="10800000">
            <a:off x="8750540" y="4583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6"/>
          <p:cNvSpPr/>
          <p:nvPr/>
        </p:nvSpPr>
        <p:spPr>
          <a:xfrm flipH="1" rot="10800000">
            <a:off x="4226015" y="92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26"/>
          <p:cNvSpPr/>
          <p:nvPr/>
        </p:nvSpPr>
        <p:spPr>
          <a:xfrm flipH="1" rot="10800000">
            <a:off x="4019878" y="177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26"/>
          <p:cNvSpPr/>
          <p:nvPr/>
        </p:nvSpPr>
        <p:spPr>
          <a:xfrm flipH="1" rot="10800000">
            <a:off x="4597490" y="210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26"/>
          <p:cNvSpPr/>
          <p:nvPr/>
        </p:nvSpPr>
        <p:spPr>
          <a:xfrm flipH="1" rot="10800000">
            <a:off x="1759040" y="1491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9" name="Google Shape;1579;p26"/>
          <p:cNvGrpSpPr/>
          <p:nvPr/>
        </p:nvGrpSpPr>
        <p:grpSpPr>
          <a:xfrm flipH="1" rot="986655">
            <a:off x="2312772" y="4658057"/>
            <a:ext cx="711336" cy="611288"/>
            <a:chOff x="5575625" y="3166725"/>
            <a:chExt cx="372625" cy="320200"/>
          </a:xfrm>
        </p:grpSpPr>
        <p:sp>
          <p:nvSpPr>
            <p:cNvPr id="1580" name="Google Shape;1580;p2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26"/>
          <p:cNvGrpSpPr/>
          <p:nvPr/>
        </p:nvGrpSpPr>
        <p:grpSpPr>
          <a:xfrm flipH="1" rot="10800000">
            <a:off x="4019879" y="4290897"/>
            <a:ext cx="855292" cy="695245"/>
            <a:chOff x="5283200" y="2977600"/>
            <a:chExt cx="401150" cy="326100"/>
          </a:xfrm>
        </p:grpSpPr>
        <p:sp>
          <p:nvSpPr>
            <p:cNvPr id="1596" name="Google Shape;1596;p26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26"/>
          <p:cNvGrpSpPr/>
          <p:nvPr/>
        </p:nvGrpSpPr>
        <p:grpSpPr>
          <a:xfrm flipH="1" rot="293162">
            <a:off x="5848430" y="4539816"/>
            <a:ext cx="986532" cy="847768"/>
            <a:chOff x="5575625" y="3166725"/>
            <a:chExt cx="372625" cy="320200"/>
          </a:xfrm>
        </p:grpSpPr>
        <p:sp>
          <p:nvSpPr>
            <p:cNvPr id="1612" name="Google Shape;1612;p2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1_1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9" name="Google Shape;1629;p27"/>
          <p:cNvSpPr txBox="1"/>
          <p:nvPr>
            <p:ph idx="1" type="subTitle"/>
          </p:nvPr>
        </p:nvSpPr>
        <p:spPr>
          <a:xfrm>
            <a:off x="713229" y="2083975"/>
            <a:ext cx="26379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27"/>
          <p:cNvSpPr txBox="1"/>
          <p:nvPr>
            <p:ph idx="2" type="subTitle"/>
          </p:nvPr>
        </p:nvSpPr>
        <p:spPr>
          <a:xfrm>
            <a:off x="5792871" y="2083975"/>
            <a:ext cx="26379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1" name="Google Shape;1631;p27"/>
          <p:cNvSpPr txBox="1"/>
          <p:nvPr>
            <p:ph idx="3" type="subTitle"/>
          </p:nvPr>
        </p:nvSpPr>
        <p:spPr>
          <a:xfrm>
            <a:off x="3253052" y="3200100"/>
            <a:ext cx="26379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27"/>
          <p:cNvSpPr txBox="1"/>
          <p:nvPr>
            <p:ph idx="4" type="subTitle"/>
          </p:nvPr>
        </p:nvSpPr>
        <p:spPr>
          <a:xfrm>
            <a:off x="713229" y="2640560"/>
            <a:ext cx="26379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3" name="Google Shape;1633;p27"/>
          <p:cNvSpPr txBox="1"/>
          <p:nvPr>
            <p:ph idx="5" type="subTitle"/>
          </p:nvPr>
        </p:nvSpPr>
        <p:spPr>
          <a:xfrm>
            <a:off x="5792866" y="2640560"/>
            <a:ext cx="26379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4" name="Google Shape;1634;p27"/>
          <p:cNvSpPr txBox="1"/>
          <p:nvPr>
            <p:ph idx="6" type="subTitle"/>
          </p:nvPr>
        </p:nvSpPr>
        <p:spPr>
          <a:xfrm>
            <a:off x="3253048" y="3756685"/>
            <a:ext cx="26379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5" name="Google Shape;1635;p27"/>
          <p:cNvSpPr/>
          <p:nvPr/>
        </p:nvSpPr>
        <p:spPr>
          <a:xfrm rot="877411">
            <a:off x="-53895" y="-248426"/>
            <a:ext cx="963519" cy="2790956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27"/>
          <p:cNvSpPr/>
          <p:nvPr/>
        </p:nvSpPr>
        <p:spPr>
          <a:xfrm flipH="1" rot="10800000">
            <a:off x="8826030" y="13025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27"/>
          <p:cNvSpPr/>
          <p:nvPr/>
        </p:nvSpPr>
        <p:spPr>
          <a:xfrm flipH="1" rot="10800000">
            <a:off x="8701955" y="1216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27"/>
          <p:cNvSpPr/>
          <p:nvPr/>
        </p:nvSpPr>
        <p:spPr>
          <a:xfrm flipH="1" rot="10800000">
            <a:off x="7764805" y="1965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27"/>
          <p:cNvSpPr/>
          <p:nvPr/>
        </p:nvSpPr>
        <p:spPr>
          <a:xfrm flipH="1" rot="10800000">
            <a:off x="7448755" y="257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7"/>
          <p:cNvSpPr/>
          <p:nvPr/>
        </p:nvSpPr>
        <p:spPr>
          <a:xfrm flipH="1" rot="10800000">
            <a:off x="8815380" y="32108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7"/>
          <p:cNvSpPr/>
          <p:nvPr/>
        </p:nvSpPr>
        <p:spPr>
          <a:xfrm flipH="1" rot="10800000">
            <a:off x="8691842" y="2198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27"/>
          <p:cNvSpPr/>
          <p:nvPr/>
        </p:nvSpPr>
        <p:spPr>
          <a:xfrm flipH="1" rot="10800000">
            <a:off x="5342792" y="1965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27"/>
          <p:cNvSpPr/>
          <p:nvPr/>
        </p:nvSpPr>
        <p:spPr>
          <a:xfrm flipH="1" rot="10800000">
            <a:off x="5574455" y="2251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27"/>
          <p:cNvSpPr/>
          <p:nvPr/>
        </p:nvSpPr>
        <p:spPr>
          <a:xfrm flipH="1" rot="10800000">
            <a:off x="8887205" y="510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27"/>
          <p:cNvSpPr/>
          <p:nvPr/>
        </p:nvSpPr>
        <p:spPr>
          <a:xfrm flipH="1" rot="10800000">
            <a:off x="7316255" y="329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27"/>
          <p:cNvSpPr/>
          <p:nvPr/>
        </p:nvSpPr>
        <p:spPr>
          <a:xfrm flipH="1" rot="10800000">
            <a:off x="2884180" y="2455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27"/>
          <p:cNvSpPr/>
          <p:nvPr/>
        </p:nvSpPr>
        <p:spPr>
          <a:xfrm flipH="1" rot="10800000">
            <a:off x="3293830" y="2021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27"/>
          <p:cNvSpPr/>
          <p:nvPr/>
        </p:nvSpPr>
        <p:spPr>
          <a:xfrm flipH="1" rot="10800000">
            <a:off x="2672680" y="1912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27"/>
          <p:cNvSpPr/>
          <p:nvPr/>
        </p:nvSpPr>
        <p:spPr>
          <a:xfrm flipH="1" rot="10800000">
            <a:off x="542705" y="2183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27"/>
          <p:cNvSpPr/>
          <p:nvPr/>
        </p:nvSpPr>
        <p:spPr>
          <a:xfrm flipH="1" rot="10800000">
            <a:off x="946230" y="329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27"/>
          <p:cNvSpPr/>
          <p:nvPr/>
        </p:nvSpPr>
        <p:spPr>
          <a:xfrm flipH="1" rot="10800000">
            <a:off x="267755" y="900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7"/>
          <p:cNvSpPr/>
          <p:nvPr/>
        </p:nvSpPr>
        <p:spPr>
          <a:xfrm flipH="1" rot="10800000">
            <a:off x="452730" y="1619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27"/>
          <p:cNvSpPr/>
          <p:nvPr/>
        </p:nvSpPr>
        <p:spPr>
          <a:xfrm flipH="1" rot="10800000">
            <a:off x="239255" y="17724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27"/>
          <p:cNvSpPr/>
          <p:nvPr/>
        </p:nvSpPr>
        <p:spPr>
          <a:xfrm flipH="1" rot="10800000">
            <a:off x="485405" y="3112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27"/>
          <p:cNvSpPr/>
          <p:nvPr/>
        </p:nvSpPr>
        <p:spPr>
          <a:xfrm flipH="1" rot="10800000">
            <a:off x="605280" y="4376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27"/>
          <p:cNvSpPr/>
          <p:nvPr/>
        </p:nvSpPr>
        <p:spPr>
          <a:xfrm flipH="1" rot="10800000">
            <a:off x="315555" y="45948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27"/>
          <p:cNvSpPr/>
          <p:nvPr/>
        </p:nvSpPr>
        <p:spPr>
          <a:xfrm flipH="1" rot="10800000">
            <a:off x="1662305" y="49000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27"/>
          <p:cNvSpPr/>
          <p:nvPr/>
        </p:nvSpPr>
        <p:spPr>
          <a:xfrm flipH="1" rot="10800000">
            <a:off x="1378130" y="47843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27"/>
          <p:cNvSpPr/>
          <p:nvPr/>
        </p:nvSpPr>
        <p:spPr>
          <a:xfrm flipH="1" rot="10800000">
            <a:off x="6544255" y="4823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27"/>
          <p:cNvSpPr/>
          <p:nvPr/>
        </p:nvSpPr>
        <p:spPr>
          <a:xfrm flipH="1" rot="10800000">
            <a:off x="6766730" y="48781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27"/>
          <p:cNvSpPr/>
          <p:nvPr/>
        </p:nvSpPr>
        <p:spPr>
          <a:xfrm flipH="1" rot="10800000">
            <a:off x="8883542" y="23724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7"/>
          <p:cNvSpPr/>
          <p:nvPr/>
        </p:nvSpPr>
        <p:spPr>
          <a:xfrm flipH="1" rot="10800000">
            <a:off x="8734655" y="34289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7"/>
          <p:cNvSpPr/>
          <p:nvPr/>
        </p:nvSpPr>
        <p:spPr>
          <a:xfrm flipH="1" rot="10800000">
            <a:off x="8651930" y="46493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27"/>
          <p:cNvSpPr/>
          <p:nvPr/>
        </p:nvSpPr>
        <p:spPr>
          <a:xfrm flipH="1" rot="10800000">
            <a:off x="8854530" y="4812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27"/>
          <p:cNvSpPr/>
          <p:nvPr/>
        </p:nvSpPr>
        <p:spPr>
          <a:xfrm rot="5719473">
            <a:off x="7798601" y="3905629"/>
            <a:ext cx="2035480" cy="1692911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8" name="Google Shape;1668;p28"/>
          <p:cNvSpPr txBox="1"/>
          <p:nvPr>
            <p:ph idx="1" type="subTitle"/>
          </p:nvPr>
        </p:nvSpPr>
        <p:spPr>
          <a:xfrm>
            <a:off x="2048809" y="2050721"/>
            <a:ext cx="224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9" name="Google Shape;1669;p28"/>
          <p:cNvSpPr txBox="1"/>
          <p:nvPr>
            <p:ph idx="2" type="subTitle"/>
          </p:nvPr>
        </p:nvSpPr>
        <p:spPr>
          <a:xfrm>
            <a:off x="5547363" y="2050721"/>
            <a:ext cx="224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0" name="Google Shape;1670;p28"/>
          <p:cNvSpPr txBox="1"/>
          <p:nvPr>
            <p:ph idx="3" type="subTitle"/>
          </p:nvPr>
        </p:nvSpPr>
        <p:spPr>
          <a:xfrm>
            <a:off x="2048809" y="3484121"/>
            <a:ext cx="224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28"/>
          <p:cNvSpPr txBox="1"/>
          <p:nvPr>
            <p:ph idx="4" type="subTitle"/>
          </p:nvPr>
        </p:nvSpPr>
        <p:spPr>
          <a:xfrm>
            <a:off x="5547363" y="3484121"/>
            <a:ext cx="2249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28"/>
          <p:cNvSpPr txBox="1"/>
          <p:nvPr>
            <p:ph idx="5" type="subTitle"/>
          </p:nvPr>
        </p:nvSpPr>
        <p:spPr>
          <a:xfrm>
            <a:off x="2048809" y="1831725"/>
            <a:ext cx="2246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3" name="Google Shape;1673;p28"/>
          <p:cNvSpPr txBox="1"/>
          <p:nvPr>
            <p:ph idx="6" type="subTitle"/>
          </p:nvPr>
        </p:nvSpPr>
        <p:spPr>
          <a:xfrm>
            <a:off x="2048809" y="3265200"/>
            <a:ext cx="2246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4" name="Google Shape;1674;p28"/>
          <p:cNvSpPr txBox="1"/>
          <p:nvPr>
            <p:ph idx="7" type="subTitle"/>
          </p:nvPr>
        </p:nvSpPr>
        <p:spPr>
          <a:xfrm>
            <a:off x="5547359" y="1831725"/>
            <a:ext cx="2249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5" name="Google Shape;1675;p28"/>
          <p:cNvSpPr txBox="1"/>
          <p:nvPr>
            <p:ph idx="8" type="subTitle"/>
          </p:nvPr>
        </p:nvSpPr>
        <p:spPr>
          <a:xfrm>
            <a:off x="5547359" y="3265200"/>
            <a:ext cx="2249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6" name="Google Shape;1676;p28"/>
          <p:cNvSpPr/>
          <p:nvPr/>
        </p:nvSpPr>
        <p:spPr>
          <a:xfrm flipH="1">
            <a:off x="8839351" y="522969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28"/>
          <p:cNvSpPr/>
          <p:nvPr/>
        </p:nvSpPr>
        <p:spPr>
          <a:xfrm flipH="1">
            <a:off x="8782051" y="517239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28"/>
          <p:cNvSpPr/>
          <p:nvPr/>
        </p:nvSpPr>
        <p:spPr>
          <a:xfrm flipH="1">
            <a:off x="8896651" y="398098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28"/>
          <p:cNvSpPr/>
          <p:nvPr/>
        </p:nvSpPr>
        <p:spPr>
          <a:xfrm flipH="1">
            <a:off x="8782051" y="38113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28"/>
          <p:cNvSpPr/>
          <p:nvPr/>
        </p:nvSpPr>
        <p:spPr>
          <a:xfrm flipH="1">
            <a:off x="8604251" y="29048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28"/>
          <p:cNvSpPr/>
          <p:nvPr/>
        </p:nvSpPr>
        <p:spPr>
          <a:xfrm flipH="1">
            <a:off x="8632751" y="1570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28"/>
          <p:cNvSpPr/>
          <p:nvPr/>
        </p:nvSpPr>
        <p:spPr>
          <a:xfrm flipH="1">
            <a:off x="6330626" y="2143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28"/>
          <p:cNvSpPr/>
          <p:nvPr/>
        </p:nvSpPr>
        <p:spPr>
          <a:xfrm flipH="1">
            <a:off x="5671326" y="3189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28"/>
          <p:cNvSpPr/>
          <p:nvPr/>
        </p:nvSpPr>
        <p:spPr>
          <a:xfrm flipH="1">
            <a:off x="8316476" y="1285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28"/>
          <p:cNvSpPr/>
          <p:nvPr/>
        </p:nvSpPr>
        <p:spPr>
          <a:xfrm flipH="1">
            <a:off x="3492926" y="1285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28"/>
          <p:cNvSpPr/>
          <p:nvPr/>
        </p:nvSpPr>
        <p:spPr>
          <a:xfrm flipH="1">
            <a:off x="304801" y="182306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28"/>
          <p:cNvSpPr/>
          <p:nvPr/>
        </p:nvSpPr>
        <p:spPr>
          <a:xfrm flipH="1">
            <a:off x="256201" y="11402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28"/>
          <p:cNvSpPr/>
          <p:nvPr/>
        </p:nvSpPr>
        <p:spPr>
          <a:xfrm flipH="1">
            <a:off x="488201" y="15945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28"/>
          <p:cNvSpPr/>
          <p:nvPr/>
        </p:nvSpPr>
        <p:spPr>
          <a:xfrm flipH="1">
            <a:off x="3730051" y="50102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28"/>
          <p:cNvSpPr/>
          <p:nvPr/>
        </p:nvSpPr>
        <p:spPr>
          <a:xfrm flipH="1">
            <a:off x="256201" y="41185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28"/>
          <p:cNvSpPr/>
          <p:nvPr/>
        </p:nvSpPr>
        <p:spPr>
          <a:xfrm flipH="1">
            <a:off x="419401" y="386859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28"/>
          <p:cNvSpPr/>
          <p:nvPr/>
        </p:nvSpPr>
        <p:spPr>
          <a:xfrm flipH="1">
            <a:off x="3730051" y="31898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28"/>
          <p:cNvSpPr/>
          <p:nvPr/>
        </p:nvSpPr>
        <p:spPr>
          <a:xfrm flipH="1">
            <a:off x="362101" y="362721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4" name="Google Shape;1694;p28"/>
          <p:cNvGrpSpPr/>
          <p:nvPr/>
        </p:nvGrpSpPr>
        <p:grpSpPr>
          <a:xfrm flipH="1" rot="10800000">
            <a:off x="-73815" y="238520"/>
            <a:ext cx="561811" cy="456703"/>
            <a:chOff x="5283200" y="2977600"/>
            <a:chExt cx="401150" cy="326100"/>
          </a:xfrm>
        </p:grpSpPr>
        <p:sp>
          <p:nvSpPr>
            <p:cNvPr id="1695" name="Google Shape;1695;p28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0" name="Google Shape;1710;p28"/>
          <p:cNvGrpSpPr/>
          <p:nvPr/>
        </p:nvGrpSpPr>
        <p:grpSpPr>
          <a:xfrm rot="-2923677">
            <a:off x="240316" y="4497682"/>
            <a:ext cx="809270" cy="695434"/>
            <a:chOff x="5575625" y="3166725"/>
            <a:chExt cx="372625" cy="320200"/>
          </a:xfrm>
        </p:grpSpPr>
        <p:sp>
          <p:nvSpPr>
            <p:cNvPr id="1711" name="Google Shape;1711;p28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6" name="Google Shape;1726;p28"/>
          <p:cNvSpPr/>
          <p:nvPr/>
        </p:nvSpPr>
        <p:spPr>
          <a:xfrm flipH="1" rot="-4402584">
            <a:off x="3526651" y="2381599"/>
            <a:ext cx="1856055" cy="5376304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28"/>
          <p:cNvSpPr/>
          <p:nvPr/>
        </p:nvSpPr>
        <p:spPr>
          <a:xfrm flipH="1">
            <a:off x="1661001" y="477896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28"/>
          <p:cNvSpPr/>
          <p:nvPr/>
        </p:nvSpPr>
        <p:spPr>
          <a:xfrm flipH="1">
            <a:off x="1488651" y="499323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28"/>
          <p:cNvGrpSpPr/>
          <p:nvPr/>
        </p:nvGrpSpPr>
        <p:grpSpPr>
          <a:xfrm>
            <a:off x="8560891" y="1959896"/>
            <a:ext cx="704540" cy="572697"/>
            <a:chOff x="5283200" y="2977600"/>
            <a:chExt cx="401150" cy="326100"/>
          </a:xfrm>
        </p:grpSpPr>
        <p:sp>
          <p:nvSpPr>
            <p:cNvPr id="1730" name="Google Shape;1730;p28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7" name="Google Shape;1747;p29"/>
          <p:cNvSpPr txBox="1"/>
          <p:nvPr>
            <p:ph idx="1" type="subTitle"/>
          </p:nvPr>
        </p:nvSpPr>
        <p:spPr>
          <a:xfrm>
            <a:off x="719025" y="2189164"/>
            <a:ext cx="23751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8" name="Google Shape;1748;p29"/>
          <p:cNvSpPr txBox="1"/>
          <p:nvPr>
            <p:ph idx="2" type="subTitle"/>
          </p:nvPr>
        </p:nvSpPr>
        <p:spPr>
          <a:xfrm>
            <a:off x="3383253" y="2189148"/>
            <a:ext cx="2377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9" name="Google Shape;1749;p29"/>
          <p:cNvSpPr txBox="1"/>
          <p:nvPr>
            <p:ph idx="3" type="subTitle"/>
          </p:nvPr>
        </p:nvSpPr>
        <p:spPr>
          <a:xfrm>
            <a:off x="718725" y="3968001"/>
            <a:ext cx="23757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0" name="Google Shape;1750;p29"/>
          <p:cNvSpPr txBox="1"/>
          <p:nvPr>
            <p:ph idx="4" type="subTitle"/>
          </p:nvPr>
        </p:nvSpPr>
        <p:spPr>
          <a:xfrm>
            <a:off x="3382953" y="3968000"/>
            <a:ext cx="23781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29"/>
          <p:cNvSpPr txBox="1"/>
          <p:nvPr>
            <p:ph idx="5" type="subTitle"/>
          </p:nvPr>
        </p:nvSpPr>
        <p:spPr>
          <a:xfrm>
            <a:off x="6049872" y="2189148"/>
            <a:ext cx="2377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2" name="Google Shape;1752;p29"/>
          <p:cNvSpPr txBox="1"/>
          <p:nvPr>
            <p:ph idx="6" type="subTitle"/>
          </p:nvPr>
        </p:nvSpPr>
        <p:spPr>
          <a:xfrm>
            <a:off x="6049572" y="3968000"/>
            <a:ext cx="23781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29"/>
          <p:cNvSpPr txBox="1"/>
          <p:nvPr>
            <p:ph idx="7" type="subTitle"/>
          </p:nvPr>
        </p:nvSpPr>
        <p:spPr>
          <a:xfrm>
            <a:off x="723525" y="1981763"/>
            <a:ext cx="2366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4" name="Google Shape;1754;p29"/>
          <p:cNvSpPr txBox="1"/>
          <p:nvPr>
            <p:ph idx="8" type="subTitle"/>
          </p:nvPr>
        </p:nvSpPr>
        <p:spPr>
          <a:xfrm>
            <a:off x="3387900" y="1981750"/>
            <a:ext cx="23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5" name="Google Shape;1755;p29"/>
          <p:cNvSpPr txBox="1"/>
          <p:nvPr>
            <p:ph idx="9" type="subTitle"/>
          </p:nvPr>
        </p:nvSpPr>
        <p:spPr>
          <a:xfrm>
            <a:off x="6054515" y="1981750"/>
            <a:ext cx="23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6" name="Google Shape;1756;p29"/>
          <p:cNvSpPr txBox="1"/>
          <p:nvPr>
            <p:ph idx="13" type="subTitle"/>
          </p:nvPr>
        </p:nvSpPr>
        <p:spPr>
          <a:xfrm>
            <a:off x="723525" y="3683277"/>
            <a:ext cx="2366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7" name="Google Shape;1757;p29"/>
          <p:cNvSpPr txBox="1"/>
          <p:nvPr>
            <p:ph idx="14" type="subTitle"/>
          </p:nvPr>
        </p:nvSpPr>
        <p:spPr>
          <a:xfrm>
            <a:off x="3387900" y="3683275"/>
            <a:ext cx="23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8" name="Google Shape;1758;p29"/>
          <p:cNvSpPr txBox="1"/>
          <p:nvPr>
            <p:ph idx="15" type="subTitle"/>
          </p:nvPr>
        </p:nvSpPr>
        <p:spPr>
          <a:xfrm>
            <a:off x="6054515" y="3683275"/>
            <a:ext cx="236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9" name="Google Shape;1759;p29"/>
          <p:cNvSpPr/>
          <p:nvPr/>
        </p:nvSpPr>
        <p:spPr>
          <a:xfrm rot="10800000">
            <a:off x="8607815" y="7536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29"/>
          <p:cNvSpPr/>
          <p:nvPr/>
        </p:nvSpPr>
        <p:spPr>
          <a:xfrm rot="10800000">
            <a:off x="8636315" y="1263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9"/>
          <p:cNvSpPr/>
          <p:nvPr/>
        </p:nvSpPr>
        <p:spPr>
          <a:xfrm rot="10800000">
            <a:off x="8905940" y="891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29"/>
          <p:cNvSpPr/>
          <p:nvPr/>
        </p:nvSpPr>
        <p:spPr>
          <a:xfrm rot="10800000">
            <a:off x="8856890" y="26814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29"/>
          <p:cNvSpPr/>
          <p:nvPr/>
        </p:nvSpPr>
        <p:spPr>
          <a:xfrm rot="10800000">
            <a:off x="8692790" y="30002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9"/>
          <p:cNvSpPr/>
          <p:nvPr/>
        </p:nvSpPr>
        <p:spPr>
          <a:xfrm rot="10800000">
            <a:off x="8877440" y="44610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29"/>
          <p:cNvSpPr/>
          <p:nvPr/>
        </p:nvSpPr>
        <p:spPr>
          <a:xfrm rot="10800000">
            <a:off x="7911815" y="49350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29"/>
          <p:cNvSpPr/>
          <p:nvPr/>
        </p:nvSpPr>
        <p:spPr>
          <a:xfrm rot="10800000">
            <a:off x="7328115" y="48208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29"/>
          <p:cNvSpPr/>
          <p:nvPr/>
        </p:nvSpPr>
        <p:spPr>
          <a:xfrm rot="10800000">
            <a:off x="7168865" y="505148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9"/>
          <p:cNvSpPr/>
          <p:nvPr/>
        </p:nvSpPr>
        <p:spPr>
          <a:xfrm rot="10800000">
            <a:off x="3993765" y="92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29"/>
          <p:cNvSpPr/>
          <p:nvPr/>
        </p:nvSpPr>
        <p:spPr>
          <a:xfrm rot="10800000">
            <a:off x="315890" y="38287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9"/>
          <p:cNvSpPr/>
          <p:nvPr/>
        </p:nvSpPr>
        <p:spPr>
          <a:xfrm rot="10800000">
            <a:off x="258590" y="366728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9"/>
          <p:cNvSpPr/>
          <p:nvPr/>
        </p:nvSpPr>
        <p:spPr>
          <a:xfrm rot="10800000">
            <a:off x="258590" y="401906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29"/>
          <p:cNvSpPr/>
          <p:nvPr/>
        </p:nvSpPr>
        <p:spPr>
          <a:xfrm rot="10800000">
            <a:off x="315590" y="22951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29"/>
          <p:cNvSpPr/>
          <p:nvPr/>
        </p:nvSpPr>
        <p:spPr>
          <a:xfrm rot="10800000">
            <a:off x="229790" y="262416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9"/>
          <p:cNvSpPr/>
          <p:nvPr/>
        </p:nvSpPr>
        <p:spPr>
          <a:xfrm rot="10800000">
            <a:off x="1665815" y="1416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9"/>
          <p:cNvSpPr/>
          <p:nvPr/>
        </p:nvSpPr>
        <p:spPr>
          <a:xfrm rot="10800000">
            <a:off x="315440" y="12067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9"/>
          <p:cNvSpPr/>
          <p:nvPr/>
        </p:nvSpPr>
        <p:spPr>
          <a:xfrm rot="10800000">
            <a:off x="210890" y="14456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29"/>
          <p:cNvSpPr/>
          <p:nvPr/>
        </p:nvSpPr>
        <p:spPr>
          <a:xfrm rot="10800000">
            <a:off x="474965" y="1205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29"/>
          <p:cNvSpPr/>
          <p:nvPr/>
        </p:nvSpPr>
        <p:spPr>
          <a:xfrm rot="10800000">
            <a:off x="4759190" y="92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29"/>
          <p:cNvSpPr/>
          <p:nvPr/>
        </p:nvSpPr>
        <p:spPr>
          <a:xfrm rot="10800000">
            <a:off x="5022328" y="177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9"/>
          <p:cNvSpPr/>
          <p:nvPr/>
        </p:nvSpPr>
        <p:spPr>
          <a:xfrm rot="10800000">
            <a:off x="4444715" y="210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9"/>
          <p:cNvSpPr/>
          <p:nvPr/>
        </p:nvSpPr>
        <p:spPr>
          <a:xfrm rot="10800000">
            <a:off x="7226165" y="1491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2" name="Google Shape;1782;p29"/>
          <p:cNvGrpSpPr/>
          <p:nvPr/>
        </p:nvGrpSpPr>
        <p:grpSpPr>
          <a:xfrm rot="-986772">
            <a:off x="8627925" y="76363"/>
            <a:ext cx="616622" cy="529921"/>
            <a:chOff x="5575625" y="3166725"/>
            <a:chExt cx="372625" cy="320200"/>
          </a:xfrm>
        </p:grpSpPr>
        <p:sp>
          <p:nvSpPr>
            <p:cNvPr id="1783" name="Google Shape;1783;p29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8" name="Google Shape;1798;p29"/>
          <p:cNvGrpSpPr/>
          <p:nvPr/>
        </p:nvGrpSpPr>
        <p:grpSpPr>
          <a:xfrm rot="10800000">
            <a:off x="151351" y="4677342"/>
            <a:ext cx="704540" cy="572697"/>
            <a:chOff x="5283200" y="2977600"/>
            <a:chExt cx="401150" cy="326100"/>
          </a:xfrm>
        </p:grpSpPr>
        <p:sp>
          <p:nvSpPr>
            <p:cNvPr id="1799" name="Google Shape;1799;p29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4" name="Google Shape;1814;p29"/>
          <p:cNvSpPr/>
          <p:nvPr/>
        </p:nvSpPr>
        <p:spPr>
          <a:xfrm rot="2564565">
            <a:off x="444576" y="-538935"/>
            <a:ext cx="908965" cy="2918867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29"/>
          <p:cNvSpPr/>
          <p:nvPr/>
        </p:nvSpPr>
        <p:spPr>
          <a:xfrm rot="5774413">
            <a:off x="8239398" y="4004228"/>
            <a:ext cx="2101128" cy="1747494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0"/>
          <p:cNvSpPr txBox="1"/>
          <p:nvPr>
            <p:ph hasCustomPrompt="1" type="title"/>
          </p:nvPr>
        </p:nvSpPr>
        <p:spPr>
          <a:xfrm>
            <a:off x="3962951" y="697225"/>
            <a:ext cx="447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8" name="Google Shape;1818;p30"/>
          <p:cNvSpPr txBox="1"/>
          <p:nvPr>
            <p:ph idx="1" type="subTitle"/>
          </p:nvPr>
        </p:nvSpPr>
        <p:spPr>
          <a:xfrm>
            <a:off x="3962950" y="1274875"/>
            <a:ext cx="44787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19" name="Google Shape;1819;p30"/>
          <p:cNvSpPr txBox="1"/>
          <p:nvPr>
            <p:ph hasCustomPrompt="1" idx="2" type="title"/>
          </p:nvPr>
        </p:nvSpPr>
        <p:spPr>
          <a:xfrm>
            <a:off x="3962951" y="1994935"/>
            <a:ext cx="447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0" name="Google Shape;1820;p30"/>
          <p:cNvSpPr txBox="1"/>
          <p:nvPr>
            <p:ph idx="3" type="subTitle"/>
          </p:nvPr>
        </p:nvSpPr>
        <p:spPr>
          <a:xfrm>
            <a:off x="3962950" y="2585300"/>
            <a:ext cx="44787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1" name="Google Shape;1821;p30"/>
          <p:cNvSpPr txBox="1"/>
          <p:nvPr>
            <p:ph hasCustomPrompt="1" idx="4" type="title"/>
          </p:nvPr>
        </p:nvSpPr>
        <p:spPr>
          <a:xfrm>
            <a:off x="3962951" y="3292646"/>
            <a:ext cx="447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2" name="Google Shape;1822;p30"/>
          <p:cNvSpPr txBox="1"/>
          <p:nvPr>
            <p:ph idx="5" type="subTitle"/>
          </p:nvPr>
        </p:nvSpPr>
        <p:spPr>
          <a:xfrm>
            <a:off x="3962950" y="3895724"/>
            <a:ext cx="44787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3" name="Google Shape;1823;p30"/>
          <p:cNvSpPr/>
          <p:nvPr/>
        </p:nvSpPr>
        <p:spPr>
          <a:xfrm rot="6954344">
            <a:off x="600442" y="1935547"/>
            <a:ext cx="1345370" cy="3897038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0"/>
          <p:cNvSpPr/>
          <p:nvPr/>
        </p:nvSpPr>
        <p:spPr>
          <a:xfrm flipH="1" rot="10800000">
            <a:off x="8806329" y="1514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0"/>
          <p:cNvSpPr/>
          <p:nvPr/>
        </p:nvSpPr>
        <p:spPr>
          <a:xfrm flipH="1" rot="10800000">
            <a:off x="8668729" y="4019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0"/>
          <p:cNvSpPr/>
          <p:nvPr/>
        </p:nvSpPr>
        <p:spPr>
          <a:xfrm flipH="1" rot="10800000">
            <a:off x="6768954" y="927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0"/>
          <p:cNvSpPr/>
          <p:nvPr/>
        </p:nvSpPr>
        <p:spPr>
          <a:xfrm flipH="1" rot="10800000">
            <a:off x="7117654" y="1798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0"/>
          <p:cNvSpPr/>
          <p:nvPr/>
        </p:nvSpPr>
        <p:spPr>
          <a:xfrm flipH="1" rot="10800000">
            <a:off x="8806329" y="44462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0"/>
          <p:cNvSpPr/>
          <p:nvPr/>
        </p:nvSpPr>
        <p:spPr>
          <a:xfrm flipH="1" rot="10800000">
            <a:off x="8640229" y="21246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0"/>
          <p:cNvSpPr/>
          <p:nvPr/>
        </p:nvSpPr>
        <p:spPr>
          <a:xfrm flipH="1" rot="10800000">
            <a:off x="4731579" y="15139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0"/>
          <p:cNvSpPr/>
          <p:nvPr/>
        </p:nvSpPr>
        <p:spPr>
          <a:xfrm flipH="1" rot="10800000">
            <a:off x="4513179" y="3447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0"/>
          <p:cNvSpPr/>
          <p:nvPr/>
        </p:nvSpPr>
        <p:spPr>
          <a:xfrm flipH="1" rot="10800000">
            <a:off x="3910179" y="2070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0"/>
          <p:cNvSpPr/>
          <p:nvPr/>
        </p:nvSpPr>
        <p:spPr>
          <a:xfrm flipH="1" rot="10800000">
            <a:off x="3650404" y="940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0"/>
          <p:cNvSpPr/>
          <p:nvPr/>
        </p:nvSpPr>
        <p:spPr>
          <a:xfrm flipH="1" rot="10800000">
            <a:off x="3016154" y="2355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30"/>
          <p:cNvSpPr/>
          <p:nvPr/>
        </p:nvSpPr>
        <p:spPr>
          <a:xfrm flipH="1" rot="10800000">
            <a:off x="1999929" y="751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30"/>
          <p:cNvSpPr/>
          <p:nvPr/>
        </p:nvSpPr>
        <p:spPr>
          <a:xfrm flipH="1" rot="10800000">
            <a:off x="2169804" y="178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30"/>
          <p:cNvSpPr/>
          <p:nvPr/>
        </p:nvSpPr>
        <p:spPr>
          <a:xfrm flipH="1" rot="10800000">
            <a:off x="137154" y="2496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30"/>
          <p:cNvSpPr/>
          <p:nvPr/>
        </p:nvSpPr>
        <p:spPr>
          <a:xfrm flipH="1" rot="10800000">
            <a:off x="165654" y="8490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0"/>
          <p:cNvSpPr/>
          <p:nvPr/>
        </p:nvSpPr>
        <p:spPr>
          <a:xfrm flipH="1" rot="10800000">
            <a:off x="350629" y="15682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30"/>
          <p:cNvSpPr/>
          <p:nvPr/>
        </p:nvSpPr>
        <p:spPr>
          <a:xfrm flipH="1" rot="10800000">
            <a:off x="4514854" y="47386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30"/>
          <p:cNvSpPr/>
          <p:nvPr/>
        </p:nvSpPr>
        <p:spPr>
          <a:xfrm flipH="1" rot="10800000">
            <a:off x="448704" y="23092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30"/>
          <p:cNvSpPr/>
          <p:nvPr/>
        </p:nvSpPr>
        <p:spPr>
          <a:xfrm flipH="1" rot="10800000">
            <a:off x="8754529" y="10712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30"/>
          <p:cNvSpPr/>
          <p:nvPr/>
        </p:nvSpPr>
        <p:spPr>
          <a:xfrm flipH="1" rot="10800000">
            <a:off x="241954" y="24797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0"/>
          <p:cNvSpPr/>
          <p:nvPr/>
        </p:nvSpPr>
        <p:spPr>
          <a:xfrm flipH="1" rot="10800000">
            <a:off x="213454" y="45431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30"/>
          <p:cNvSpPr/>
          <p:nvPr/>
        </p:nvSpPr>
        <p:spPr>
          <a:xfrm flipH="1" rot="10800000">
            <a:off x="1560204" y="48483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30"/>
          <p:cNvSpPr/>
          <p:nvPr/>
        </p:nvSpPr>
        <p:spPr>
          <a:xfrm flipH="1" rot="10800000">
            <a:off x="1215979" y="46957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0"/>
          <p:cNvSpPr/>
          <p:nvPr/>
        </p:nvSpPr>
        <p:spPr>
          <a:xfrm flipH="1" rot="10800000">
            <a:off x="2621754" y="48047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30"/>
          <p:cNvSpPr/>
          <p:nvPr/>
        </p:nvSpPr>
        <p:spPr>
          <a:xfrm flipH="1" rot="10800000">
            <a:off x="5036104" y="48764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30"/>
          <p:cNvSpPr/>
          <p:nvPr/>
        </p:nvSpPr>
        <p:spPr>
          <a:xfrm flipH="1" rot="10800000">
            <a:off x="8004354" y="48423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0"/>
          <p:cNvSpPr/>
          <p:nvPr/>
        </p:nvSpPr>
        <p:spPr>
          <a:xfrm flipH="1" rot="10800000">
            <a:off x="9034929" y="32926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30"/>
          <p:cNvSpPr/>
          <p:nvPr/>
        </p:nvSpPr>
        <p:spPr>
          <a:xfrm flipH="1" rot="10800000">
            <a:off x="8834829" y="48331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30"/>
          <p:cNvSpPr/>
          <p:nvPr/>
        </p:nvSpPr>
        <p:spPr>
          <a:xfrm flipH="1" rot="10800000">
            <a:off x="5313054" y="480469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30"/>
          <p:cNvSpPr/>
          <p:nvPr/>
        </p:nvSpPr>
        <p:spPr>
          <a:xfrm flipH="1" rot="10800000">
            <a:off x="8175954" y="47670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4" name="Google Shape;1854;p30"/>
          <p:cNvGrpSpPr/>
          <p:nvPr/>
        </p:nvGrpSpPr>
        <p:grpSpPr>
          <a:xfrm rot="10800000">
            <a:off x="3016151" y="4287362"/>
            <a:ext cx="769967" cy="625884"/>
            <a:chOff x="5283200" y="2977600"/>
            <a:chExt cx="401150" cy="326100"/>
          </a:xfrm>
        </p:grpSpPr>
        <p:sp>
          <p:nvSpPr>
            <p:cNvPr id="1855" name="Google Shape;1855;p30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30"/>
          <p:cNvGrpSpPr/>
          <p:nvPr/>
        </p:nvGrpSpPr>
        <p:grpSpPr>
          <a:xfrm flipH="1" rot="495952">
            <a:off x="485294" y="79890"/>
            <a:ext cx="1069665" cy="919222"/>
            <a:chOff x="5575625" y="3166725"/>
            <a:chExt cx="372625" cy="320200"/>
          </a:xfrm>
        </p:grpSpPr>
        <p:sp>
          <p:nvSpPr>
            <p:cNvPr id="1871" name="Google Shape;1871;p30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30"/>
          <p:cNvSpPr/>
          <p:nvPr/>
        </p:nvSpPr>
        <p:spPr>
          <a:xfrm rot="5098793">
            <a:off x="8354418" y="905496"/>
            <a:ext cx="2100940" cy="1747338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4"/>
          <p:cNvSpPr txBox="1"/>
          <p:nvPr>
            <p:ph idx="1" type="body"/>
          </p:nvPr>
        </p:nvSpPr>
        <p:spPr>
          <a:xfrm>
            <a:off x="720000" y="1215751"/>
            <a:ext cx="770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0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4" name="Google Shape;154;p4"/>
          <p:cNvSpPr/>
          <p:nvPr/>
        </p:nvSpPr>
        <p:spPr>
          <a:xfrm rot="1157426">
            <a:off x="-446123" y="-185274"/>
            <a:ext cx="1270640" cy="4080279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4"/>
          <p:cNvGrpSpPr/>
          <p:nvPr/>
        </p:nvGrpSpPr>
        <p:grpSpPr>
          <a:xfrm>
            <a:off x="-81803" y="4462937"/>
            <a:ext cx="791940" cy="680521"/>
            <a:chOff x="5575625" y="3166725"/>
            <a:chExt cx="372625" cy="320200"/>
          </a:xfrm>
        </p:grpSpPr>
        <p:sp>
          <p:nvSpPr>
            <p:cNvPr id="156" name="Google Shape;156;p4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4"/>
          <p:cNvSpPr/>
          <p:nvPr/>
        </p:nvSpPr>
        <p:spPr>
          <a:xfrm rot="10800000">
            <a:off x="8706025" y="463250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 rot="10800000">
            <a:off x="8570225" y="486102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 rot="10800000">
            <a:off x="8898825" y="466100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 rot="10800000">
            <a:off x="8706025" y="315252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 rot="10800000">
            <a:off x="5643725" y="482900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 rot="10800000">
            <a:off x="5962675" y="485750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 rot="10800000">
            <a:off x="7677325" y="-4787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 rot="10800000">
            <a:off x="7958150" y="-6707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 rot="10800000">
            <a:off x="8758400" y="66075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 rot="10800000">
            <a:off x="166850" y="276894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 rot="10800000">
            <a:off x="295450" y="3533529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 rot="10800000">
            <a:off x="247750" y="364446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 rot="10800000">
            <a:off x="219250" y="15215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 rot="10800000">
            <a:off x="452450" y="1865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 rot="10800000">
            <a:off x="2610025" y="-13359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 rot="10800000">
            <a:off x="2443175" y="-992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 rot="10800000">
            <a:off x="2957525" y="2817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 rot="10800000">
            <a:off x="4929200" y="3770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 rot="10800000">
            <a:off x="5067475" y="-12407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"/>
          <p:cNvSpPr/>
          <p:nvPr/>
        </p:nvSpPr>
        <p:spPr>
          <a:xfrm rot="10800000">
            <a:off x="5586425" y="6627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 flipH="1">
            <a:off x="8525129" y="1516271"/>
            <a:ext cx="918553" cy="746671"/>
            <a:chOff x="5283200" y="2977600"/>
            <a:chExt cx="401150" cy="326100"/>
          </a:xfrm>
        </p:grpSpPr>
        <p:sp>
          <p:nvSpPr>
            <p:cNvPr id="192" name="Google Shape;192;p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 rot="10800000">
            <a:off x="-195667" y="795623"/>
            <a:ext cx="918553" cy="746671"/>
            <a:chOff x="5283200" y="2977600"/>
            <a:chExt cx="401150" cy="326100"/>
          </a:xfrm>
        </p:grpSpPr>
        <p:sp>
          <p:nvSpPr>
            <p:cNvPr id="208" name="Google Shape;208;p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4"/>
          <p:cNvSpPr/>
          <p:nvPr/>
        </p:nvSpPr>
        <p:spPr>
          <a:xfrm rot="-6893184">
            <a:off x="8552002" y="3837323"/>
            <a:ext cx="750964" cy="1765464"/>
          </a:xfrm>
          <a:custGeom>
            <a:rect b="b" l="l" r="r" t="t"/>
            <a:pathLst>
              <a:path extrusionOk="0" h="70622" w="30040">
                <a:moveTo>
                  <a:pt x="22905" y="0"/>
                </a:moveTo>
                <a:cubicBezTo>
                  <a:pt x="21404" y="0"/>
                  <a:pt x="19860" y="384"/>
                  <a:pt x="18477" y="945"/>
                </a:cubicBezTo>
                <a:cubicBezTo>
                  <a:pt x="10858" y="4019"/>
                  <a:pt x="5177" y="10987"/>
                  <a:pt x="1552" y="18171"/>
                </a:cubicBezTo>
                <a:cubicBezTo>
                  <a:pt x="1424" y="18414"/>
                  <a:pt x="1650" y="18641"/>
                  <a:pt x="1861" y="18641"/>
                </a:cubicBezTo>
                <a:cubicBezTo>
                  <a:pt x="1955" y="18641"/>
                  <a:pt x="2047" y="18597"/>
                  <a:pt x="2103" y="18489"/>
                </a:cubicBezTo>
                <a:cubicBezTo>
                  <a:pt x="5261" y="12223"/>
                  <a:pt x="9789" y="6475"/>
                  <a:pt x="15921" y="2933"/>
                </a:cubicBezTo>
                <a:cubicBezTo>
                  <a:pt x="17907" y="1775"/>
                  <a:pt x="20475" y="587"/>
                  <a:pt x="22914" y="587"/>
                </a:cubicBezTo>
                <a:cubicBezTo>
                  <a:pt x="24170" y="587"/>
                  <a:pt x="25391" y="902"/>
                  <a:pt x="26481" y="1697"/>
                </a:cubicBezTo>
                <a:cubicBezTo>
                  <a:pt x="29171" y="3652"/>
                  <a:pt x="29422" y="7545"/>
                  <a:pt x="29371" y="10586"/>
                </a:cubicBezTo>
                <a:cubicBezTo>
                  <a:pt x="29188" y="25122"/>
                  <a:pt x="24843" y="39575"/>
                  <a:pt x="17258" y="51939"/>
                </a:cubicBezTo>
                <a:cubicBezTo>
                  <a:pt x="15119" y="55448"/>
                  <a:pt x="12696" y="58823"/>
                  <a:pt x="10023" y="61964"/>
                </a:cubicBezTo>
                <a:cubicBezTo>
                  <a:pt x="7299" y="65172"/>
                  <a:pt x="4342" y="68447"/>
                  <a:pt x="332" y="69984"/>
                </a:cubicBezTo>
                <a:cubicBezTo>
                  <a:pt x="1" y="70120"/>
                  <a:pt x="104" y="70622"/>
                  <a:pt x="408" y="70622"/>
                </a:cubicBezTo>
                <a:cubicBezTo>
                  <a:pt x="442" y="70622"/>
                  <a:pt x="478" y="70616"/>
                  <a:pt x="516" y="70603"/>
                </a:cubicBezTo>
                <a:cubicBezTo>
                  <a:pt x="4041" y="69233"/>
                  <a:pt x="6765" y="66626"/>
                  <a:pt x="9221" y="63852"/>
                </a:cubicBezTo>
                <a:cubicBezTo>
                  <a:pt x="11811" y="60945"/>
                  <a:pt x="14200" y="57854"/>
                  <a:pt x="16322" y="54596"/>
                </a:cubicBezTo>
                <a:cubicBezTo>
                  <a:pt x="20599" y="48130"/>
                  <a:pt x="23941" y="41045"/>
                  <a:pt x="26264" y="33643"/>
                </a:cubicBezTo>
                <a:cubicBezTo>
                  <a:pt x="28603" y="26191"/>
                  <a:pt x="29906" y="18405"/>
                  <a:pt x="30006" y="10586"/>
                </a:cubicBezTo>
                <a:cubicBezTo>
                  <a:pt x="30040" y="7645"/>
                  <a:pt x="29789" y="4203"/>
                  <a:pt x="27684" y="1931"/>
                </a:cubicBezTo>
                <a:cubicBezTo>
                  <a:pt x="26375" y="531"/>
                  <a:pt x="24670" y="0"/>
                  <a:pt x="22905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31"/>
          <p:cNvSpPr txBox="1"/>
          <p:nvPr>
            <p:ph hasCustomPrompt="1" type="title"/>
          </p:nvPr>
        </p:nvSpPr>
        <p:spPr>
          <a:xfrm>
            <a:off x="1287275" y="1278088"/>
            <a:ext cx="1398900" cy="619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9" name="Google Shape;1889;p31"/>
          <p:cNvSpPr txBox="1"/>
          <p:nvPr>
            <p:ph idx="1" type="subTitle"/>
          </p:nvPr>
        </p:nvSpPr>
        <p:spPr>
          <a:xfrm>
            <a:off x="713225" y="3716300"/>
            <a:ext cx="25470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90" name="Google Shape;1890;p31"/>
          <p:cNvSpPr txBox="1"/>
          <p:nvPr>
            <p:ph idx="2" type="subTitle"/>
          </p:nvPr>
        </p:nvSpPr>
        <p:spPr>
          <a:xfrm>
            <a:off x="713225" y="3425900"/>
            <a:ext cx="2547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1" name="Google Shape;1891;p31"/>
          <p:cNvSpPr txBox="1"/>
          <p:nvPr>
            <p:ph hasCustomPrompt="1" idx="3" type="title"/>
          </p:nvPr>
        </p:nvSpPr>
        <p:spPr>
          <a:xfrm>
            <a:off x="3873150" y="1278088"/>
            <a:ext cx="1397700" cy="619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2" name="Google Shape;1892;p31"/>
          <p:cNvSpPr txBox="1"/>
          <p:nvPr>
            <p:ph idx="4" type="subTitle"/>
          </p:nvPr>
        </p:nvSpPr>
        <p:spPr>
          <a:xfrm>
            <a:off x="3294300" y="3716303"/>
            <a:ext cx="25512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93" name="Google Shape;1893;p31"/>
          <p:cNvSpPr txBox="1"/>
          <p:nvPr>
            <p:ph idx="5" type="subTitle"/>
          </p:nvPr>
        </p:nvSpPr>
        <p:spPr>
          <a:xfrm>
            <a:off x="3294300" y="3425900"/>
            <a:ext cx="2551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4" name="Google Shape;1894;p31"/>
          <p:cNvSpPr txBox="1"/>
          <p:nvPr>
            <p:ph hasCustomPrompt="1" idx="6" type="title"/>
          </p:nvPr>
        </p:nvSpPr>
        <p:spPr>
          <a:xfrm>
            <a:off x="6456325" y="1278088"/>
            <a:ext cx="1397700" cy="61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5" name="Google Shape;1895;p31"/>
          <p:cNvSpPr txBox="1"/>
          <p:nvPr>
            <p:ph idx="7" type="subTitle"/>
          </p:nvPr>
        </p:nvSpPr>
        <p:spPr>
          <a:xfrm>
            <a:off x="5879575" y="3716302"/>
            <a:ext cx="25512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96" name="Google Shape;1896;p31"/>
          <p:cNvSpPr txBox="1"/>
          <p:nvPr>
            <p:ph idx="8" type="subTitle"/>
          </p:nvPr>
        </p:nvSpPr>
        <p:spPr>
          <a:xfrm>
            <a:off x="5879575" y="3425900"/>
            <a:ext cx="2551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7" name="Google Shape;1897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8" name="Google Shape;1898;p31"/>
          <p:cNvSpPr/>
          <p:nvPr/>
        </p:nvSpPr>
        <p:spPr>
          <a:xfrm>
            <a:off x="-161850" y="2723125"/>
            <a:ext cx="751000" cy="1765550"/>
          </a:xfrm>
          <a:custGeom>
            <a:rect b="b" l="l" r="r" t="t"/>
            <a:pathLst>
              <a:path extrusionOk="0" h="70622" w="30040">
                <a:moveTo>
                  <a:pt x="22905" y="0"/>
                </a:moveTo>
                <a:cubicBezTo>
                  <a:pt x="21404" y="0"/>
                  <a:pt x="19860" y="384"/>
                  <a:pt x="18477" y="945"/>
                </a:cubicBezTo>
                <a:cubicBezTo>
                  <a:pt x="10858" y="4019"/>
                  <a:pt x="5177" y="10987"/>
                  <a:pt x="1552" y="18171"/>
                </a:cubicBezTo>
                <a:cubicBezTo>
                  <a:pt x="1424" y="18414"/>
                  <a:pt x="1650" y="18641"/>
                  <a:pt x="1861" y="18641"/>
                </a:cubicBezTo>
                <a:cubicBezTo>
                  <a:pt x="1955" y="18641"/>
                  <a:pt x="2047" y="18597"/>
                  <a:pt x="2103" y="18489"/>
                </a:cubicBezTo>
                <a:cubicBezTo>
                  <a:pt x="5261" y="12223"/>
                  <a:pt x="9789" y="6475"/>
                  <a:pt x="15921" y="2933"/>
                </a:cubicBezTo>
                <a:cubicBezTo>
                  <a:pt x="17907" y="1775"/>
                  <a:pt x="20475" y="587"/>
                  <a:pt x="22914" y="587"/>
                </a:cubicBezTo>
                <a:cubicBezTo>
                  <a:pt x="24170" y="587"/>
                  <a:pt x="25391" y="902"/>
                  <a:pt x="26481" y="1697"/>
                </a:cubicBezTo>
                <a:cubicBezTo>
                  <a:pt x="29171" y="3652"/>
                  <a:pt x="29422" y="7545"/>
                  <a:pt x="29371" y="10586"/>
                </a:cubicBezTo>
                <a:cubicBezTo>
                  <a:pt x="29188" y="25122"/>
                  <a:pt x="24843" y="39575"/>
                  <a:pt x="17258" y="51939"/>
                </a:cubicBezTo>
                <a:cubicBezTo>
                  <a:pt x="15119" y="55448"/>
                  <a:pt x="12696" y="58823"/>
                  <a:pt x="10023" y="61964"/>
                </a:cubicBezTo>
                <a:cubicBezTo>
                  <a:pt x="7299" y="65172"/>
                  <a:pt x="4342" y="68447"/>
                  <a:pt x="332" y="69984"/>
                </a:cubicBezTo>
                <a:cubicBezTo>
                  <a:pt x="1" y="70120"/>
                  <a:pt x="104" y="70622"/>
                  <a:pt x="408" y="70622"/>
                </a:cubicBezTo>
                <a:cubicBezTo>
                  <a:pt x="442" y="70622"/>
                  <a:pt x="478" y="70616"/>
                  <a:pt x="516" y="70603"/>
                </a:cubicBezTo>
                <a:cubicBezTo>
                  <a:pt x="4041" y="69233"/>
                  <a:pt x="6765" y="66626"/>
                  <a:pt x="9221" y="63852"/>
                </a:cubicBezTo>
                <a:cubicBezTo>
                  <a:pt x="11811" y="60945"/>
                  <a:pt x="14200" y="57854"/>
                  <a:pt x="16322" y="54596"/>
                </a:cubicBezTo>
                <a:cubicBezTo>
                  <a:pt x="20599" y="48130"/>
                  <a:pt x="23941" y="41045"/>
                  <a:pt x="26264" y="33643"/>
                </a:cubicBezTo>
                <a:cubicBezTo>
                  <a:pt x="28603" y="26191"/>
                  <a:pt x="29906" y="18405"/>
                  <a:pt x="30006" y="10586"/>
                </a:cubicBezTo>
                <a:cubicBezTo>
                  <a:pt x="30040" y="7645"/>
                  <a:pt x="29789" y="4203"/>
                  <a:pt x="27684" y="1931"/>
                </a:cubicBezTo>
                <a:cubicBezTo>
                  <a:pt x="26375" y="531"/>
                  <a:pt x="24670" y="0"/>
                  <a:pt x="22905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31"/>
          <p:cNvSpPr/>
          <p:nvPr/>
        </p:nvSpPr>
        <p:spPr>
          <a:xfrm>
            <a:off x="8806329" y="47844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31"/>
          <p:cNvSpPr/>
          <p:nvPr/>
        </p:nvSpPr>
        <p:spPr>
          <a:xfrm>
            <a:off x="9034929" y="429802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31"/>
          <p:cNvSpPr/>
          <p:nvPr/>
        </p:nvSpPr>
        <p:spPr>
          <a:xfrm>
            <a:off x="6256779" y="48606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31"/>
          <p:cNvSpPr/>
          <p:nvPr/>
        </p:nvSpPr>
        <p:spPr>
          <a:xfrm>
            <a:off x="6628029" y="48891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31"/>
          <p:cNvSpPr/>
          <p:nvPr/>
        </p:nvSpPr>
        <p:spPr>
          <a:xfrm>
            <a:off x="8806329" y="40379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31"/>
          <p:cNvSpPr/>
          <p:nvPr/>
        </p:nvSpPr>
        <p:spPr>
          <a:xfrm>
            <a:off x="8692029" y="208551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31"/>
          <p:cNvSpPr/>
          <p:nvPr/>
        </p:nvSpPr>
        <p:spPr>
          <a:xfrm>
            <a:off x="4731579" y="494647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31"/>
          <p:cNvSpPr/>
          <p:nvPr/>
        </p:nvSpPr>
        <p:spPr>
          <a:xfrm>
            <a:off x="4543354" y="488916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31"/>
          <p:cNvSpPr/>
          <p:nvPr/>
        </p:nvSpPr>
        <p:spPr>
          <a:xfrm>
            <a:off x="3930554" y="48606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31"/>
          <p:cNvSpPr/>
          <p:nvPr/>
        </p:nvSpPr>
        <p:spPr>
          <a:xfrm>
            <a:off x="3650404" y="48129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31"/>
          <p:cNvSpPr/>
          <p:nvPr/>
        </p:nvSpPr>
        <p:spPr>
          <a:xfrm>
            <a:off x="3103329" y="48891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31"/>
          <p:cNvSpPr/>
          <p:nvPr/>
        </p:nvSpPr>
        <p:spPr>
          <a:xfrm>
            <a:off x="1760179" y="48606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31"/>
          <p:cNvSpPr/>
          <p:nvPr/>
        </p:nvSpPr>
        <p:spPr>
          <a:xfrm>
            <a:off x="1958029" y="49749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31"/>
          <p:cNvSpPr/>
          <p:nvPr/>
        </p:nvSpPr>
        <p:spPr>
          <a:xfrm>
            <a:off x="474854" y="47844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31"/>
          <p:cNvSpPr/>
          <p:nvPr/>
        </p:nvSpPr>
        <p:spPr>
          <a:xfrm>
            <a:off x="241954" y="47271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31"/>
          <p:cNvSpPr/>
          <p:nvPr/>
        </p:nvSpPr>
        <p:spPr>
          <a:xfrm>
            <a:off x="350629" y="333880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31"/>
          <p:cNvSpPr/>
          <p:nvPr/>
        </p:nvSpPr>
        <p:spPr>
          <a:xfrm>
            <a:off x="4514854" y="1114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31"/>
          <p:cNvSpPr/>
          <p:nvPr/>
        </p:nvSpPr>
        <p:spPr>
          <a:xfrm>
            <a:off x="8920616" y="237031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31"/>
          <p:cNvSpPr/>
          <p:nvPr/>
        </p:nvSpPr>
        <p:spPr>
          <a:xfrm>
            <a:off x="241954" y="242732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31"/>
          <p:cNvSpPr/>
          <p:nvPr/>
        </p:nvSpPr>
        <p:spPr>
          <a:xfrm>
            <a:off x="350629" y="86182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31"/>
          <p:cNvSpPr/>
          <p:nvPr/>
        </p:nvSpPr>
        <p:spPr>
          <a:xfrm>
            <a:off x="1459579" y="1972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31"/>
          <p:cNvSpPr/>
          <p:nvPr/>
        </p:nvSpPr>
        <p:spPr>
          <a:xfrm>
            <a:off x="1004454" y="2257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31"/>
          <p:cNvSpPr/>
          <p:nvPr/>
        </p:nvSpPr>
        <p:spPr>
          <a:xfrm>
            <a:off x="728654" y="7034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31"/>
          <p:cNvSpPr/>
          <p:nvPr/>
        </p:nvSpPr>
        <p:spPr>
          <a:xfrm>
            <a:off x="2621754" y="4536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31"/>
          <p:cNvSpPr/>
          <p:nvPr/>
        </p:nvSpPr>
        <p:spPr>
          <a:xfrm>
            <a:off x="5790304" y="33542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31"/>
          <p:cNvSpPr/>
          <p:nvPr/>
        </p:nvSpPr>
        <p:spPr>
          <a:xfrm>
            <a:off x="7174954" y="7034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31"/>
          <p:cNvSpPr/>
          <p:nvPr/>
        </p:nvSpPr>
        <p:spPr>
          <a:xfrm>
            <a:off x="9034929" y="161442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31"/>
          <p:cNvSpPr/>
          <p:nvPr/>
        </p:nvSpPr>
        <p:spPr>
          <a:xfrm>
            <a:off x="8834829" y="738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31"/>
          <p:cNvSpPr/>
          <p:nvPr/>
        </p:nvSpPr>
        <p:spPr>
          <a:xfrm>
            <a:off x="5956004" y="19727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31"/>
          <p:cNvSpPr/>
          <p:nvPr/>
        </p:nvSpPr>
        <p:spPr>
          <a:xfrm>
            <a:off x="8175954" y="13997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9" name="Google Shape;1929;p31"/>
          <p:cNvGrpSpPr/>
          <p:nvPr/>
        </p:nvGrpSpPr>
        <p:grpSpPr>
          <a:xfrm flipH="1" rot="-4157141">
            <a:off x="8413753" y="3321603"/>
            <a:ext cx="769958" cy="625878"/>
            <a:chOff x="5283200" y="2977600"/>
            <a:chExt cx="401150" cy="326100"/>
          </a:xfrm>
        </p:grpSpPr>
        <p:sp>
          <p:nvSpPr>
            <p:cNvPr id="1930" name="Google Shape;1930;p31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31"/>
          <p:cNvGrpSpPr/>
          <p:nvPr/>
        </p:nvGrpSpPr>
        <p:grpSpPr>
          <a:xfrm rot="6265062">
            <a:off x="30976" y="1289431"/>
            <a:ext cx="750670" cy="645104"/>
            <a:chOff x="5575625" y="3166725"/>
            <a:chExt cx="372625" cy="320200"/>
          </a:xfrm>
        </p:grpSpPr>
        <p:sp>
          <p:nvSpPr>
            <p:cNvPr id="1946" name="Google Shape;1946;p31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31"/>
          <p:cNvSpPr/>
          <p:nvPr/>
        </p:nvSpPr>
        <p:spPr>
          <a:xfrm flipH="1" rot="-656144">
            <a:off x="8325416" y="250781"/>
            <a:ext cx="1476339" cy="3217967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2"/>
          <p:cNvSpPr txBox="1"/>
          <p:nvPr>
            <p:ph type="title"/>
          </p:nvPr>
        </p:nvSpPr>
        <p:spPr>
          <a:xfrm>
            <a:off x="3762674" y="773825"/>
            <a:ext cx="4677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4" name="Google Shape;1964;p32"/>
          <p:cNvSpPr txBox="1"/>
          <p:nvPr>
            <p:ph idx="1" type="subTitle"/>
          </p:nvPr>
        </p:nvSpPr>
        <p:spPr>
          <a:xfrm>
            <a:off x="3762674" y="2075278"/>
            <a:ext cx="4677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5" name="Google Shape;1965;p32"/>
          <p:cNvSpPr txBox="1"/>
          <p:nvPr/>
        </p:nvSpPr>
        <p:spPr>
          <a:xfrm>
            <a:off x="3763242" y="3649793"/>
            <a:ext cx="4676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</a:t>
            </a: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6" name="Google Shape;1966;p32"/>
          <p:cNvSpPr/>
          <p:nvPr/>
        </p:nvSpPr>
        <p:spPr>
          <a:xfrm flipH="1">
            <a:off x="558715" y="50058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32"/>
          <p:cNvSpPr/>
          <p:nvPr/>
        </p:nvSpPr>
        <p:spPr>
          <a:xfrm flipH="1">
            <a:off x="305715" y="4862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32"/>
          <p:cNvSpPr/>
          <p:nvPr/>
        </p:nvSpPr>
        <p:spPr>
          <a:xfrm flipH="1">
            <a:off x="2612865" y="48342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32"/>
          <p:cNvSpPr/>
          <p:nvPr/>
        </p:nvSpPr>
        <p:spPr>
          <a:xfrm flipH="1">
            <a:off x="1329540" y="49485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32"/>
          <p:cNvSpPr/>
          <p:nvPr/>
        </p:nvSpPr>
        <p:spPr>
          <a:xfrm flipH="1">
            <a:off x="444415" y="7679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32"/>
          <p:cNvSpPr/>
          <p:nvPr/>
        </p:nvSpPr>
        <p:spPr>
          <a:xfrm flipH="1">
            <a:off x="305715" y="27847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32"/>
          <p:cNvSpPr/>
          <p:nvPr/>
        </p:nvSpPr>
        <p:spPr>
          <a:xfrm flipH="1">
            <a:off x="2943515" y="49200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32"/>
          <p:cNvSpPr/>
          <p:nvPr/>
        </p:nvSpPr>
        <p:spPr>
          <a:xfrm flipH="1">
            <a:off x="4097015" y="48627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32"/>
          <p:cNvSpPr/>
          <p:nvPr/>
        </p:nvSpPr>
        <p:spPr>
          <a:xfrm flipH="1">
            <a:off x="5095340" y="49200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32"/>
          <p:cNvSpPr/>
          <p:nvPr/>
        </p:nvSpPr>
        <p:spPr>
          <a:xfrm flipH="1">
            <a:off x="5352540" y="48723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32"/>
          <p:cNvSpPr/>
          <p:nvPr/>
        </p:nvSpPr>
        <p:spPr>
          <a:xfrm flipH="1">
            <a:off x="6049177" y="49044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32"/>
          <p:cNvSpPr/>
          <p:nvPr/>
        </p:nvSpPr>
        <p:spPr>
          <a:xfrm flipH="1">
            <a:off x="7634542" y="4659825"/>
            <a:ext cx="1080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32"/>
          <p:cNvSpPr/>
          <p:nvPr/>
        </p:nvSpPr>
        <p:spPr>
          <a:xfrm flipH="1">
            <a:off x="7389315" y="48342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32"/>
          <p:cNvSpPr/>
          <p:nvPr/>
        </p:nvSpPr>
        <p:spPr>
          <a:xfrm flipH="1">
            <a:off x="8554240" y="47741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32"/>
          <p:cNvSpPr/>
          <p:nvPr/>
        </p:nvSpPr>
        <p:spPr>
          <a:xfrm flipH="1">
            <a:off x="8818290" y="46598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32"/>
          <p:cNvSpPr/>
          <p:nvPr/>
        </p:nvSpPr>
        <p:spPr>
          <a:xfrm flipH="1">
            <a:off x="9011915" y="3718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32"/>
          <p:cNvSpPr/>
          <p:nvPr/>
        </p:nvSpPr>
        <p:spPr>
          <a:xfrm flipH="1">
            <a:off x="3057815" y="3625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32"/>
          <p:cNvSpPr/>
          <p:nvPr/>
        </p:nvSpPr>
        <p:spPr>
          <a:xfrm flipH="1">
            <a:off x="9011915" y="34612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32"/>
          <p:cNvSpPr/>
          <p:nvPr/>
        </p:nvSpPr>
        <p:spPr>
          <a:xfrm flipH="1">
            <a:off x="444415" y="40603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32"/>
          <p:cNvSpPr/>
          <p:nvPr/>
        </p:nvSpPr>
        <p:spPr>
          <a:xfrm flipH="1">
            <a:off x="8760990" y="2486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32"/>
          <p:cNvSpPr/>
          <p:nvPr/>
        </p:nvSpPr>
        <p:spPr>
          <a:xfrm flipH="1">
            <a:off x="8554240" y="2190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32"/>
          <p:cNvSpPr/>
          <p:nvPr/>
        </p:nvSpPr>
        <p:spPr>
          <a:xfrm flipH="1">
            <a:off x="8732490" y="3662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32"/>
          <p:cNvSpPr/>
          <p:nvPr/>
        </p:nvSpPr>
        <p:spPr>
          <a:xfrm flipH="1">
            <a:off x="7785965" y="1332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32"/>
          <p:cNvSpPr/>
          <p:nvPr/>
        </p:nvSpPr>
        <p:spPr>
          <a:xfrm flipH="1">
            <a:off x="8623815" y="574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32"/>
          <p:cNvSpPr/>
          <p:nvPr/>
        </p:nvSpPr>
        <p:spPr>
          <a:xfrm flipH="1">
            <a:off x="7446615" y="1905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32"/>
          <p:cNvSpPr/>
          <p:nvPr/>
        </p:nvSpPr>
        <p:spPr>
          <a:xfrm flipH="1">
            <a:off x="3294365" y="305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32"/>
          <p:cNvSpPr/>
          <p:nvPr/>
        </p:nvSpPr>
        <p:spPr>
          <a:xfrm flipH="1">
            <a:off x="1942590" y="2767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32"/>
          <p:cNvSpPr/>
          <p:nvPr/>
        </p:nvSpPr>
        <p:spPr>
          <a:xfrm flipH="1">
            <a:off x="120415" y="2054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32"/>
          <p:cNvSpPr/>
          <p:nvPr/>
        </p:nvSpPr>
        <p:spPr>
          <a:xfrm flipH="1">
            <a:off x="472915" y="4380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32"/>
          <p:cNvSpPr/>
          <p:nvPr/>
        </p:nvSpPr>
        <p:spPr>
          <a:xfrm flipH="1">
            <a:off x="5958290" y="1905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32"/>
          <p:cNvSpPr/>
          <p:nvPr/>
        </p:nvSpPr>
        <p:spPr>
          <a:xfrm flipH="1">
            <a:off x="2291290" y="305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7" name="Google Shape;1997;p32"/>
          <p:cNvGrpSpPr/>
          <p:nvPr/>
        </p:nvGrpSpPr>
        <p:grpSpPr>
          <a:xfrm>
            <a:off x="613201" y="-210728"/>
            <a:ext cx="916708" cy="745204"/>
            <a:chOff x="5283200" y="2977600"/>
            <a:chExt cx="401150" cy="326100"/>
          </a:xfrm>
        </p:grpSpPr>
        <p:sp>
          <p:nvSpPr>
            <p:cNvPr id="1998" name="Google Shape;1998;p32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32"/>
          <p:cNvGrpSpPr/>
          <p:nvPr/>
        </p:nvGrpSpPr>
        <p:grpSpPr>
          <a:xfrm rot="7535135">
            <a:off x="23840" y="2387076"/>
            <a:ext cx="823604" cy="707734"/>
            <a:chOff x="5575625" y="3166725"/>
            <a:chExt cx="372625" cy="320200"/>
          </a:xfrm>
        </p:grpSpPr>
        <p:sp>
          <p:nvSpPr>
            <p:cNvPr id="2014" name="Google Shape;2014;p3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9" name="Google Shape;2029;p32"/>
          <p:cNvGrpSpPr/>
          <p:nvPr/>
        </p:nvGrpSpPr>
        <p:grpSpPr>
          <a:xfrm rot="1745015">
            <a:off x="1450632" y="3990599"/>
            <a:ext cx="830134" cy="713388"/>
            <a:chOff x="5575625" y="3166725"/>
            <a:chExt cx="372625" cy="320200"/>
          </a:xfrm>
        </p:grpSpPr>
        <p:sp>
          <p:nvSpPr>
            <p:cNvPr id="2030" name="Google Shape;2030;p32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5" name="Google Shape;2045;p32"/>
          <p:cNvSpPr/>
          <p:nvPr/>
        </p:nvSpPr>
        <p:spPr>
          <a:xfrm rot="4757879">
            <a:off x="620014" y="-783939"/>
            <a:ext cx="1476391" cy="3218079"/>
          </a:xfrm>
          <a:custGeom>
            <a:rect b="b" l="l" r="r" t="t"/>
            <a:pathLst>
              <a:path extrusionOk="0" h="128724" w="59056">
                <a:moveTo>
                  <a:pt x="25114" y="0"/>
                </a:moveTo>
                <a:cubicBezTo>
                  <a:pt x="22135" y="0"/>
                  <a:pt x="19159" y="563"/>
                  <a:pt x="16365" y="1586"/>
                </a:cubicBezTo>
                <a:cubicBezTo>
                  <a:pt x="10333" y="3808"/>
                  <a:pt x="5020" y="8169"/>
                  <a:pt x="1912" y="13833"/>
                </a:cubicBezTo>
                <a:cubicBezTo>
                  <a:pt x="1143" y="15220"/>
                  <a:pt x="525" y="16690"/>
                  <a:pt x="41" y="18211"/>
                </a:cubicBezTo>
                <a:cubicBezTo>
                  <a:pt x="0" y="18352"/>
                  <a:pt x="112" y="18444"/>
                  <a:pt x="225" y="18444"/>
                </a:cubicBezTo>
                <a:cubicBezTo>
                  <a:pt x="300" y="18444"/>
                  <a:pt x="375" y="18404"/>
                  <a:pt x="408" y="18311"/>
                </a:cubicBezTo>
                <a:cubicBezTo>
                  <a:pt x="2463" y="11878"/>
                  <a:pt x="7225" y="6598"/>
                  <a:pt x="13157" y="3440"/>
                </a:cubicBezTo>
                <a:cubicBezTo>
                  <a:pt x="16114" y="1870"/>
                  <a:pt x="19372" y="834"/>
                  <a:pt x="22714" y="516"/>
                </a:cubicBezTo>
                <a:cubicBezTo>
                  <a:pt x="23610" y="429"/>
                  <a:pt x="24643" y="353"/>
                  <a:pt x="25712" y="353"/>
                </a:cubicBezTo>
                <a:cubicBezTo>
                  <a:pt x="28534" y="353"/>
                  <a:pt x="31607" y="882"/>
                  <a:pt x="33073" y="3123"/>
                </a:cubicBezTo>
                <a:cubicBezTo>
                  <a:pt x="34143" y="4744"/>
                  <a:pt x="34477" y="6916"/>
                  <a:pt x="34794" y="8787"/>
                </a:cubicBezTo>
                <a:cubicBezTo>
                  <a:pt x="35129" y="10842"/>
                  <a:pt x="35296" y="12931"/>
                  <a:pt x="35279" y="14986"/>
                </a:cubicBezTo>
                <a:cubicBezTo>
                  <a:pt x="35246" y="19213"/>
                  <a:pt x="34561" y="23407"/>
                  <a:pt x="33458" y="27467"/>
                </a:cubicBezTo>
                <a:cubicBezTo>
                  <a:pt x="31286" y="35504"/>
                  <a:pt x="27476" y="42939"/>
                  <a:pt x="23616" y="50291"/>
                </a:cubicBezTo>
                <a:cubicBezTo>
                  <a:pt x="19840" y="57476"/>
                  <a:pt x="15864" y="64677"/>
                  <a:pt x="13391" y="72447"/>
                </a:cubicBezTo>
                <a:cubicBezTo>
                  <a:pt x="12355" y="75671"/>
                  <a:pt x="11753" y="79431"/>
                  <a:pt x="13892" y="82355"/>
                </a:cubicBezTo>
                <a:cubicBezTo>
                  <a:pt x="15369" y="84397"/>
                  <a:pt x="17738" y="84917"/>
                  <a:pt x="20136" y="84917"/>
                </a:cubicBezTo>
                <a:cubicBezTo>
                  <a:pt x="21210" y="84917"/>
                  <a:pt x="22291" y="84813"/>
                  <a:pt x="23299" y="84694"/>
                </a:cubicBezTo>
                <a:cubicBezTo>
                  <a:pt x="27426" y="84176"/>
                  <a:pt x="31369" y="82873"/>
                  <a:pt x="35413" y="82138"/>
                </a:cubicBezTo>
                <a:cubicBezTo>
                  <a:pt x="38571" y="81565"/>
                  <a:pt x="41772" y="81282"/>
                  <a:pt x="44980" y="81282"/>
                </a:cubicBezTo>
                <a:cubicBezTo>
                  <a:pt x="46268" y="81282"/>
                  <a:pt x="47558" y="81328"/>
                  <a:pt x="48846" y="81419"/>
                </a:cubicBezTo>
                <a:cubicBezTo>
                  <a:pt x="50952" y="81553"/>
                  <a:pt x="53324" y="81670"/>
                  <a:pt x="55179" y="82772"/>
                </a:cubicBezTo>
                <a:cubicBezTo>
                  <a:pt x="56883" y="83792"/>
                  <a:pt x="57802" y="85646"/>
                  <a:pt x="58053" y="87568"/>
                </a:cubicBezTo>
                <a:cubicBezTo>
                  <a:pt x="58554" y="91544"/>
                  <a:pt x="56198" y="95454"/>
                  <a:pt x="54126" y="98662"/>
                </a:cubicBezTo>
                <a:cubicBezTo>
                  <a:pt x="46273" y="110943"/>
                  <a:pt x="33441" y="118880"/>
                  <a:pt x="20993" y="125830"/>
                </a:cubicBezTo>
                <a:cubicBezTo>
                  <a:pt x="19456" y="126699"/>
                  <a:pt x="17919" y="127535"/>
                  <a:pt x="16398" y="128370"/>
                </a:cubicBezTo>
                <a:cubicBezTo>
                  <a:pt x="16210" y="128471"/>
                  <a:pt x="16323" y="128723"/>
                  <a:pt x="16498" y="128723"/>
                </a:cubicBezTo>
                <a:cubicBezTo>
                  <a:pt x="16525" y="128723"/>
                  <a:pt x="16553" y="128718"/>
                  <a:pt x="16582" y="128704"/>
                </a:cubicBezTo>
                <a:cubicBezTo>
                  <a:pt x="29381" y="121703"/>
                  <a:pt x="42764" y="114285"/>
                  <a:pt x="51854" y="102555"/>
                </a:cubicBezTo>
                <a:cubicBezTo>
                  <a:pt x="54093" y="99648"/>
                  <a:pt x="56215" y="96473"/>
                  <a:pt x="57552" y="93048"/>
                </a:cubicBezTo>
                <a:cubicBezTo>
                  <a:pt x="58771" y="89991"/>
                  <a:pt x="59055" y="86181"/>
                  <a:pt x="56716" y="83558"/>
                </a:cubicBezTo>
                <a:cubicBezTo>
                  <a:pt x="55580" y="82271"/>
                  <a:pt x="53926" y="81703"/>
                  <a:pt x="52272" y="81419"/>
                </a:cubicBezTo>
                <a:cubicBezTo>
                  <a:pt x="50233" y="81052"/>
                  <a:pt x="48094" y="80951"/>
                  <a:pt x="46023" y="80918"/>
                </a:cubicBezTo>
                <a:cubicBezTo>
                  <a:pt x="45685" y="80911"/>
                  <a:pt x="45348" y="80908"/>
                  <a:pt x="45010" y="80908"/>
                </a:cubicBezTo>
                <a:cubicBezTo>
                  <a:pt x="40906" y="80908"/>
                  <a:pt x="36820" y="81377"/>
                  <a:pt x="32806" y="82288"/>
                </a:cubicBezTo>
                <a:cubicBezTo>
                  <a:pt x="28670" y="83219"/>
                  <a:pt x="24504" y="84524"/>
                  <a:pt x="20237" y="84524"/>
                </a:cubicBezTo>
                <a:cubicBezTo>
                  <a:pt x="19988" y="84524"/>
                  <a:pt x="19739" y="84519"/>
                  <a:pt x="19489" y="84510"/>
                </a:cubicBezTo>
                <a:cubicBezTo>
                  <a:pt x="17184" y="84427"/>
                  <a:pt x="15095" y="83691"/>
                  <a:pt x="13892" y="81636"/>
                </a:cubicBezTo>
                <a:cubicBezTo>
                  <a:pt x="12739" y="79715"/>
                  <a:pt x="12656" y="77426"/>
                  <a:pt x="13057" y="75270"/>
                </a:cubicBezTo>
                <a:cubicBezTo>
                  <a:pt x="13842" y="71010"/>
                  <a:pt x="15814" y="66849"/>
                  <a:pt x="17618" y="62956"/>
                </a:cubicBezTo>
                <a:cubicBezTo>
                  <a:pt x="19456" y="58996"/>
                  <a:pt x="21494" y="55153"/>
                  <a:pt x="23533" y="51310"/>
                </a:cubicBezTo>
                <a:cubicBezTo>
                  <a:pt x="27476" y="43842"/>
                  <a:pt x="31403" y="36273"/>
                  <a:pt x="33692" y="28119"/>
                </a:cubicBezTo>
                <a:cubicBezTo>
                  <a:pt x="34794" y="24142"/>
                  <a:pt x="35530" y="20049"/>
                  <a:pt x="35647" y="15922"/>
                </a:cubicBezTo>
                <a:cubicBezTo>
                  <a:pt x="35747" y="12079"/>
                  <a:pt x="35496" y="7735"/>
                  <a:pt x="34026" y="4109"/>
                </a:cubicBezTo>
                <a:cubicBezTo>
                  <a:pt x="32656" y="800"/>
                  <a:pt x="29197" y="149"/>
                  <a:pt x="25956" y="15"/>
                </a:cubicBezTo>
                <a:cubicBezTo>
                  <a:pt x="25675" y="5"/>
                  <a:pt x="25394" y="0"/>
                  <a:pt x="25114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32"/>
          <p:cNvSpPr/>
          <p:nvPr/>
        </p:nvSpPr>
        <p:spPr>
          <a:xfrm rot="6849432">
            <a:off x="7988098" y="-722893"/>
            <a:ext cx="885339" cy="2842999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33"/>
          <p:cNvSpPr/>
          <p:nvPr/>
        </p:nvSpPr>
        <p:spPr>
          <a:xfrm rot="-8380184">
            <a:off x="40546" y="-877478"/>
            <a:ext cx="1345349" cy="3896978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33"/>
          <p:cNvSpPr/>
          <p:nvPr/>
        </p:nvSpPr>
        <p:spPr>
          <a:xfrm flipH="1">
            <a:off x="673015" y="50926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33"/>
          <p:cNvSpPr/>
          <p:nvPr/>
        </p:nvSpPr>
        <p:spPr>
          <a:xfrm flipH="1">
            <a:off x="867615" y="48990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33"/>
          <p:cNvSpPr/>
          <p:nvPr/>
        </p:nvSpPr>
        <p:spPr>
          <a:xfrm flipH="1">
            <a:off x="2176990" y="492266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33"/>
          <p:cNvSpPr/>
          <p:nvPr/>
        </p:nvSpPr>
        <p:spPr>
          <a:xfrm flipH="1">
            <a:off x="1885290" y="48925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33"/>
          <p:cNvSpPr/>
          <p:nvPr/>
        </p:nvSpPr>
        <p:spPr>
          <a:xfrm flipH="1">
            <a:off x="673015" y="79776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33"/>
          <p:cNvSpPr/>
          <p:nvPr/>
        </p:nvSpPr>
        <p:spPr>
          <a:xfrm flipH="1">
            <a:off x="472915" y="168441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33"/>
          <p:cNvSpPr/>
          <p:nvPr/>
        </p:nvSpPr>
        <p:spPr>
          <a:xfrm flipH="1">
            <a:off x="4214365" y="486404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33"/>
          <p:cNvSpPr/>
          <p:nvPr/>
        </p:nvSpPr>
        <p:spPr>
          <a:xfrm flipH="1">
            <a:off x="4489765" y="472773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33"/>
          <p:cNvSpPr/>
          <p:nvPr/>
        </p:nvSpPr>
        <p:spPr>
          <a:xfrm flipH="1">
            <a:off x="5035765" y="480836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33"/>
          <p:cNvSpPr/>
          <p:nvPr/>
        </p:nvSpPr>
        <p:spPr>
          <a:xfrm flipH="1">
            <a:off x="5352540" y="49783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33"/>
          <p:cNvSpPr/>
          <p:nvPr/>
        </p:nvSpPr>
        <p:spPr>
          <a:xfrm flipH="1">
            <a:off x="5986790" y="483687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33"/>
          <p:cNvSpPr/>
          <p:nvPr/>
        </p:nvSpPr>
        <p:spPr>
          <a:xfrm flipH="1">
            <a:off x="6946015" y="494026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33"/>
          <p:cNvSpPr/>
          <p:nvPr/>
        </p:nvSpPr>
        <p:spPr>
          <a:xfrm flipH="1">
            <a:off x="6833140" y="50545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33"/>
          <p:cNvSpPr/>
          <p:nvPr/>
        </p:nvSpPr>
        <p:spPr>
          <a:xfrm flipH="1">
            <a:off x="8448082" y="47658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33"/>
          <p:cNvSpPr/>
          <p:nvPr/>
        </p:nvSpPr>
        <p:spPr>
          <a:xfrm flipH="1">
            <a:off x="9009982" y="445197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33"/>
          <p:cNvSpPr/>
          <p:nvPr/>
        </p:nvSpPr>
        <p:spPr>
          <a:xfrm flipH="1">
            <a:off x="8825007" y="373277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33"/>
          <p:cNvSpPr/>
          <p:nvPr/>
        </p:nvSpPr>
        <p:spPr>
          <a:xfrm flipH="1">
            <a:off x="4964490" y="3530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33"/>
          <p:cNvSpPr/>
          <p:nvPr/>
        </p:nvSpPr>
        <p:spPr>
          <a:xfrm flipH="1">
            <a:off x="8726932" y="29917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33"/>
          <p:cNvSpPr/>
          <p:nvPr/>
        </p:nvSpPr>
        <p:spPr>
          <a:xfrm flipH="1">
            <a:off x="472915" y="421008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33"/>
          <p:cNvSpPr/>
          <p:nvPr/>
        </p:nvSpPr>
        <p:spPr>
          <a:xfrm flipH="1">
            <a:off x="8933682" y="282129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33"/>
          <p:cNvSpPr/>
          <p:nvPr/>
        </p:nvSpPr>
        <p:spPr>
          <a:xfrm flipH="1">
            <a:off x="8905182" y="70088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33"/>
          <p:cNvSpPr/>
          <p:nvPr/>
        </p:nvSpPr>
        <p:spPr>
          <a:xfrm flipH="1">
            <a:off x="7976140" y="30029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33"/>
          <p:cNvSpPr/>
          <p:nvPr/>
        </p:nvSpPr>
        <p:spPr>
          <a:xfrm flipH="1">
            <a:off x="8263365" y="3959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33"/>
          <p:cNvSpPr/>
          <p:nvPr/>
        </p:nvSpPr>
        <p:spPr>
          <a:xfrm flipH="1">
            <a:off x="6857590" y="2869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33"/>
          <p:cNvSpPr/>
          <p:nvPr/>
        </p:nvSpPr>
        <p:spPr>
          <a:xfrm flipH="1">
            <a:off x="4500240" y="27217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33"/>
          <p:cNvSpPr/>
          <p:nvPr/>
        </p:nvSpPr>
        <p:spPr>
          <a:xfrm flipH="1">
            <a:off x="1474990" y="24933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33"/>
          <p:cNvSpPr/>
          <p:nvPr/>
        </p:nvSpPr>
        <p:spPr>
          <a:xfrm flipH="1">
            <a:off x="501415" y="200839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33"/>
          <p:cNvSpPr/>
          <p:nvPr/>
        </p:nvSpPr>
        <p:spPr>
          <a:xfrm flipH="1">
            <a:off x="701515" y="3154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33"/>
          <p:cNvSpPr/>
          <p:nvPr/>
        </p:nvSpPr>
        <p:spPr>
          <a:xfrm flipH="1">
            <a:off x="4166290" y="28694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33"/>
          <p:cNvSpPr/>
          <p:nvPr/>
        </p:nvSpPr>
        <p:spPr>
          <a:xfrm flipH="1">
            <a:off x="1360390" y="38154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9" name="Google Shape;2079;p33"/>
          <p:cNvGrpSpPr/>
          <p:nvPr/>
        </p:nvGrpSpPr>
        <p:grpSpPr>
          <a:xfrm>
            <a:off x="5583213" y="-152404"/>
            <a:ext cx="769967" cy="625884"/>
            <a:chOff x="5283200" y="2977600"/>
            <a:chExt cx="401150" cy="326100"/>
          </a:xfrm>
        </p:grpSpPr>
        <p:sp>
          <p:nvSpPr>
            <p:cNvPr id="2080" name="Google Shape;2080;p33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3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3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3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3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3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3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3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3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3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3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3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3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3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5" name="Google Shape;2095;p33"/>
          <p:cNvGrpSpPr/>
          <p:nvPr/>
        </p:nvGrpSpPr>
        <p:grpSpPr>
          <a:xfrm flipH="1" rot="495953">
            <a:off x="17063" y="2308060"/>
            <a:ext cx="867239" cy="745249"/>
            <a:chOff x="5575625" y="3166725"/>
            <a:chExt cx="372625" cy="320200"/>
          </a:xfrm>
        </p:grpSpPr>
        <p:sp>
          <p:nvSpPr>
            <p:cNvPr id="2096" name="Google Shape;2096;p3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33"/>
          <p:cNvSpPr/>
          <p:nvPr/>
        </p:nvSpPr>
        <p:spPr>
          <a:xfrm rot="9872602">
            <a:off x="-1148929" y="3606902"/>
            <a:ext cx="2101004" cy="1747391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33"/>
          <p:cNvGrpSpPr/>
          <p:nvPr/>
        </p:nvGrpSpPr>
        <p:grpSpPr>
          <a:xfrm flipH="1" rot="-8099620">
            <a:off x="7234565" y="4306214"/>
            <a:ext cx="1431307" cy="1229980"/>
            <a:chOff x="5575625" y="3166725"/>
            <a:chExt cx="372625" cy="320200"/>
          </a:xfrm>
        </p:grpSpPr>
        <p:sp>
          <p:nvSpPr>
            <p:cNvPr id="2113" name="Google Shape;2113;p33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4"/>
          <p:cNvSpPr/>
          <p:nvPr/>
        </p:nvSpPr>
        <p:spPr>
          <a:xfrm flipH="1">
            <a:off x="-355806" y="539506"/>
            <a:ext cx="1908734" cy="5528895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34"/>
          <p:cNvSpPr/>
          <p:nvPr/>
        </p:nvSpPr>
        <p:spPr>
          <a:xfrm flipH="1">
            <a:off x="8520102" y="266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34"/>
          <p:cNvSpPr/>
          <p:nvPr/>
        </p:nvSpPr>
        <p:spPr>
          <a:xfrm flipH="1">
            <a:off x="8472327" y="66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34"/>
          <p:cNvSpPr/>
          <p:nvPr/>
        </p:nvSpPr>
        <p:spPr>
          <a:xfrm flipH="1">
            <a:off x="8800927" y="266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34"/>
          <p:cNvSpPr/>
          <p:nvPr/>
        </p:nvSpPr>
        <p:spPr>
          <a:xfrm flipH="1">
            <a:off x="5910252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34"/>
          <p:cNvSpPr/>
          <p:nvPr/>
        </p:nvSpPr>
        <p:spPr>
          <a:xfrm flipH="1">
            <a:off x="6272052" y="228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34"/>
          <p:cNvSpPr/>
          <p:nvPr/>
        </p:nvSpPr>
        <p:spPr>
          <a:xfrm flipH="1">
            <a:off x="5600527" y="342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34"/>
          <p:cNvSpPr/>
          <p:nvPr/>
        </p:nvSpPr>
        <p:spPr>
          <a:xfrm flipH="1">
            <a:off x="7777152" y="4838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34"/>
          <p:cNvSpPr/>
          <p:nvPr/>
        </p:nvSpPr>
        <p:spPr>
          <a:xfrm flipH="1">
            <a:off x="8057977" y="4914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34"/>
          <p:cNvSpPr/>
          <p:nvPr/>
        </p:nvSpPr>
        <p:spPr>
          <a:xfrm flipH="1">
            <a:off x="8858227" y="4130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34"/>
          <p:cNvSpPr/>
          <p:nvPr/>
        </p:nvSpPr>
        <p:spPr>
          <a:xfrm flipH="1">
            <a:off x="8658052" y="3987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34"/>
          <p:cNvSpPr/>
          <p:nvPr/>
        </p:nvSpPr>
        <p:spPr>
          <a:xfrm flipH="1">
            <a:off x="8648527" y="4495800"/>
            <a:ext cx="57300" cy="57300"/>
          </a:xfrm>
          <a:prstGeom prst="ellipse">
            <a:avLst/>
          </a:prstGeom>
          <a:solidFill>
            <a:srgbClr val="C0CAE6">
              <a:alpha val="41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34"/>
          <p:cNvSpPr/>
          <p:nvPr/>
        </p:nvSpPr>
        <p:spPr>
          <a:xfrm flipH="1">
            <a:off x="538152" y="2095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34"/>
          <p:cNvSpPr/>
          <p:nvPr/>
        </p:nvSpPr>
        <p:spPr>
          <a:xfrm flipH="1">
            <a:off x="733252" y="361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34"/>
          <p:cNvSpPr/>
          <p:nvPr/>
        </p:nvSpPr>
        <p:spPr>
          <a:xfrm flipH="1">
            <a:off x="395277" y="7334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34"/>
          <p:cNvSpPr/>
          <p:nvPr/>
        </p:nvSpPr>
        <p:spPr>
          <a:xfrm flipH="1">
            <a:off x="209377" y="97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34"/>
          <p:cNvSpPr/>
          <p:nvPr/>
        </p:nvSpPr>
        <p:spPr>
          <a:xfrm flipH="1">
            <a:off x="541415" y="4467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34"/>
          <p:cNvSpPr/>
          <p:nvPr/>
        </p:nvSpPr>
        <p:spPr>
          <a:xfrm flipH="1">
            <a:off x="552277" y="4829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34"/>
          <p:cNvSpPr/>
          <p:nvPr/>
        </p:nvSpPr>
        <p:spPr>
          <a:xfrm flipH="1">
            <a:off x="2276627" y="4914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34"/>
          <p:cNvSpPr/>
          <p:nvPr/>
        </p:nvSpPr>
        <p:spPr>
          <a:xfrm flipH="1">
            <a:off x="2543002" y="4857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34"/>
          <p:cNvSpPr/>
          <p:nvPr/>
        </p:nvSpPr>
        <p:spPr>
          <a:xfrm flipH="1">
            <a:off x="1864652" y="4810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34"/>
          <p:cNvSpPr/>
          <p:nvPr/>
        </p:nvSpPr>
        <p:spPr>
          <a:xfrm flipH="1">
            <a:off x="5029027" y="4810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34"/>
          <p:cNvSpPr/>
          <p:nvPr/>
        </p:nvSpPr>
        <p:spPr>
          <a:xfrm flipH="1">
            <a:off x="5167302" y="4914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34"/>
          <p:cNvSpPr/>
          <p:nvPr/>
        </p:nvSpPr>
        <p:spPr>
          <a:xfrm flipH="1">
            <a:off x="5686252" y="47815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34"/>
          <p:cNvGrpSpPr/>
          <p:nvPr/>
        </p:nvGrpSpPr>
        <p:grpSpPr>
          <a:xfrm flipH="1">
            <a:off x="-78190" y="3123834"/>
            <a:ext cx="811428" cy="697268"/>
            <a:chOff x="5575625" y="3166725"/>
            <a:chExt cx="372625" cy="320200"/>
          </a:xfrm>
        </p:grpSpPr>
        <p:sp>
          <p:nvSpPr>
            <p:cNvPr id="2154" name="Google Shape;2154;p34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 flipH="1">
            <a:off x="1561469" y="-174424"/>
            <a:ext cx="663663" cy="539500"/>
            <a:chOff x="5283200" y="2977600"/>
            <a:chExt cx="401150" cy="326100"/>
          </a:xfrm>
        </p:grpSpPr>
        <p:sp>
          <p:nvSpPr>
            <p:cNvPr id="2170" name="Google Shape;2170;p3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34"/>
          <p:cNvGrpSpPr/>
          <p:nvPr/>
        </p:nvGrpSpPr>
        <p:grpSpPr>
          <a:xfrm flipH="1" rot="2700000">
            <a:off x="8322349" y="1241634"/>
            <a:ext cx="1186054" cy="1019187"/>
            <a:chOff x="5575625" y="3166725"/>
            <a:chExt cx="372625" cy="320200"/>
          </a:xfrm>
        </p:grpSpPr>
        <p:sp>
          <p:nvSpPr>
            <p:cNvPr id="2186" name="Google Shape;2186;p34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4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4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4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4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34"/>
          <p:cNvGrpSpPr/>
          <p:nvPr/>
        </p:nvGrpSpPr>
        <p:grpSpPr>
          <a:xfrm flipH="1">
            <a:off x="5978750" y="4524458"/>
            <a:ext cx="1101237" cy="895177"/>
            <a:chOff x="5283200" y="2977600"/>
            <a:chExt cx="401150" cy="326100"/>
          </a:xfrm>
        </p:grpSpPr>
        <p:sp>
          <p:nvSpPr>
            <p:cNvPr id="2202" name="Google Shape;2202;p34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4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4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4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7" name="Google Shape;2217;p34"/>
          <p:cNvSpPr/>
          <p:nvPr/>
        </p:nvSpPr>
        <p:spPr>
          <a:xfrm flipH="1" rot="5829117">
            <a:off x="7914900" y="-790778"/>
            <a:ext cx="1829352" cy="1521460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/>
          <p:nvPr/>
        </p:nvSpPr>
        <p:spPr>
          <a:xfrm flipH="1" rot="-6954344">
            <a:off x="7698132" y="2221422"/>
            <a:ext cx="1345370" cy="3897038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"/>
          <p:cNvSpPr/>
          <p:nvPr/>
        </p:nvSpPr>
        <p:spPr>
          <a:xfrm rot="10800000">
            <a:off x="139615" y="1514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 rot="10800000">
            <a:off x="334215" y="4019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"/>
          <p:cNvSpPr/>
          <p:nvPr/>
        </p:nvSpPr>
        <p:spPr>
          <a:xfrm rot="10800000">
            <a:off x="2176990" y="927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"/>
          <p:cNvSpPr/>
          <p:nvPr/>
        </p:nvSpPr>
        <p:spPr>
          <a:xfrm rot="10800000">
            <a:off x="1885290" y="1798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"/>
          <p:cNvSpPr/>
          <p:nvPr/>
        </p:nvSpPr>
        <p:spPr>
          <a:xfrm rot="10800000">
            <a:off x="139615" y="44462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"/>
          <p:cNvSpPr/>
          <p:nvPr/>
        </p:nvSpPr>
        <p:spPr>
          <a:xfrm rot="10800000">
            <a:off x="305715" y="21246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"/>
          <p:cNvSpPr/>
          <p:nvPr/>
        </p:nvSpPr>
        <p:spPr>
          <a:xfrm rot="10800000">
            <a:off x="2897215" y="15139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"/>
          <p:cNvSpPr/>
          <p:nvPr/>
        </p:nvSpPr>
        <p:spPr>
          <a:xfrm rot="10800000">
            <a:off x="4271365" y="278107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 rot="10800000">
            <a:off x="4561502" y="1514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"/>
          <p:cNvSpPr/>
          <p:nvPr/>
        </p:nvSpPr>
        <p:spPr>
          <a:xfrm rot="10800000">
            <a:off x="5352540" y="940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 rot="10800000">
            <a:off x="5986790" y="2355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"/>
          <p:cNvSpPr/>
          <p:nvPr/>
        </p:nvSpPr>
        <p:spPr>
          <a:xfrm rot="10800000">
            <a:off x="6946015" y="751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"/>
          <p:cNvSpPr/>
          <p:nvPr/>
        </p:nvSpPr>
        <p:spPr>
          <a:xfrm rot="10800000">
            <a:off x="6833140" y="178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"/>
          <p:cNvSpPr/>
          <p:nvPr/>
        </p:nvSpPr>
        <p:spPr>
          <a:xfrm rot="10800000">
            <a:off x="8808790" y="2496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"/>
          <p:cNvSpPr/>
          <p:nvPr/>
        </p:nvSpPr>
        <p:spPr>
          <a:xfrm rot="10800000">
            <a:off x="8837290" y="8490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 rot="10800000">
            <a:off x="8652315" y="15682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 rot="10800000">
            <a:off x="4243790" y="48479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"/>
          <p:cNvSpPr/>
          <p:nvPr/>
        </p:nvSpPr>
        <p:spPr>
          <a:xfrm rot="10800000">
            <a:off x="8554240" y="23092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"/>
          <p:cNvSpPr/>
          <p:nvPr/>
        </p:nvSpPr>
        <p:spPr>
          <a:xfrm rot="10800000">
            <a:off x="191415" y="107123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 rot="10800000">
            <a:off x="8760990" y="24797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"/>
          <p:cNvSpPr/>
          <p:nvPr/>
        </p:nvSpPr>
        <p:spPr>
          <a:xfrm rot="10800000">
            <a:off x="8499765" y="43252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"/>
          <p:cNvSpPr/>
          <p:nvPr/>
        </p:nvSpPr>
        <p:spPr>
          <a:xfrm rot="10800000">
            <a:off x="8732490" y="45431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"/>
          <p:cNvSpPr/>
          <p:nvPr/>
        </p:nvSpPr>
        <p:spPr>
          <a:xfrm rot="10800000">
            <a:off x="7273790" y="46611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"/>
          <p:cNvSpPr/>
          <p:nvPr/>
        </p:nvSpPr>
        <p:spPr>
          <a:xfrm rot="10800000">
            <a:off x="7849840" y="454685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"/>
          <p:cNvSpPr/>
          <p:nvPr/>
        </p:nvSpPr>
        <p:spPr>
          <a:xfrm rot="10800000">
            <a:off x="6324190" y="4804707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/>
          <p:nvPr/>
        </p:nvSpPr>
        <p:spPr>
          <a:xfrm rot="10800000">
            <a:off x="3966840" y="4876469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"/>
          <p:cNvSpPr/>
          <p:nvPr/>
        </p:nvSpPr>
        <p:spPr>
          <a:xfrm rot="10800000">
            <a:off x="1061465" y="4847982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 rot="10800000">
            <a:off x="120415" y="291164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"/>
          <p:cNvSpPr/>
          <p:nvPr/>
        </p:nvSpPr>
        <p:spPr>
          <a:xfrm rot="10800000">
            <a:off x="168115" y="48331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"/>
          <p:cNvSpPr/>
          <p:nvPr/>
        </p:nvSpPr>
        <p:spPr>
          <a:xfrm rot="10800000">
            <a:off x="3632890" y="4804694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 rot="10800000">
            <a:off x="826990" y="4767094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5"/>
          <p:cNvGrpSpPr/>
          <p:nvPr/>
        </p:nvGrpSpPr>
        <p:grpSpPr>
          <a:xfrm flipH="1" rot="10800000">
            <a:off x="7702226" y="58056"/>
            <a:ext cx="916708" cy="745204"/>
            <a:chOff x="5283200" y="2977600"/>
            <a:chExt cx="401150" cy="326100"/>
          </a:xfrm>
        </p:grpSpPr>
        <p:sp>
          <p:nvSpPr>
            <p:cNvPr id="258" name="Google Shape;258;p5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5"/>
          <p:cNvGrpSpPr/>
          <p:nvPr/>
        </p:nvGrpSpPr>
        <p:grpSpPr>
          <a:xfrm flipH="1" rot="3264865">
            <a:off x="23840" y="1928910"/>
            <a:ext cx="823604" cy="707734"/>
            <a:chOff x="5575625" y="3166725"/>
            <a:chExt cx="372625" cy="320200"/>
          </a:xfrm>
        </p:grpSpPr>
        <p:sp>
          <p:nvSpPr>
            <p:cNvPr id="274" name="Google Shape;274;p5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5"/>
          <p:cNvSpPr/>
          <p:nvPr/>
        </p:nvSpPr>
        <p:spPr>
          <a:xfrm flipH="1" rot="-5098793">
            <a:off x="-687602" y="3629758"/>
            <a:ext cx="2100940" cy="1747338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5"/>
          <p:cNvGrpSpPr/>
          <p:nvPr/>
        </p:nvGrpSpPr>
        <p:grpSpPr>
          <a:xfrm flipH="1" rot="9054985">
            <a:off x="8167832" y="3334508"/>
            <a:ext cx="830134" cy="713388"/>
            <a:chOff x="5575625" y="3166725"/>
            <a:chExt cx="372625" cy="320200"/>
          </a:xfrm>
        </p:grpSpPr>
        <p:sp>
          <p:nvSpPr>
            <p:cNvPr id="291" name="Google Shape;291;p5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5"/>
          <p:cNvSpPr txBox="1"/>
          <p:nvPr>
            <p:ph idx="1" type="subTitle"/>
          </p:nvPr>
        </p:nvSpPr>
        <p:spPr>
          <a:xfrm>
            <a:off x="5055302" y="3725694"/>
            <a:ext cx="2505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8" name="Google Shape;308;p5"/>
          <p:cNvSpPr txBox="1"/>
          <p:nvPr>
            <p:ph idx="2" type="subTitle"/>
          </p:nvPr>
        </p:nvSpPr>
        <p:spPr>
          <a:xfrm>
            <a:off x="1583323" y="3725694"/>
            <a:ext cx="25056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9" name="Google Shape;309;p5"/>
          <p:cNvSpPr txBox="1"/>
          <p:nvPr>
            <p:ph idx="3" type="subTitle"/>
          </p:nvPr>
        </p:nvSpPr>
        <p:spPr>
          <a:xfrm>
            <a:off x="5055298" y="349395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5"/>
          <p:cNvSpPr txBox="1"/>
          <p:nvPr>
            <p:ph idx="4" type="subTitle"/>
          </p:nvPr>
        </p:nvSpPr>
        <p:spPr>
          <a:xfrm>
            <a:off x="1583098" y="349395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6"/>
          <p:cNvSpPr/>
          <p:nvPr/>
        </p:nvSpPr>
        <p:spPr>
          <a:xfrm flipH="1" rot="-338248">
            <a:off x="8397488" y="-283664"/>
            <a:ext cx="713142" cy="4343438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"/>
          <p:cNvSpPr/>
          <p:nvPr/>
        </p:nvSpPr>
        <p:spPr>
          <a:xfrm flipH="1">
            <a:off x="8626576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"/>
          <p:cNvSpPr/>
          <p:nvPr/>
        </p:nvSpPr>
        <p:spPr>
          <a:xfrm flipH="1" rot="-2569285">
            <a:off x="554033" y="2096351"/>
            <a:ext cx="1689440" cy="4893681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"/>
          <p:cNvSpPr/>
          <p:nvPr/>
        </p:nvSpPr>
        <p:spPr>
          <a:xfrm>
            <a:off x="2070376" y="1727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"/>
          <p:cNvSpPr/>
          <p:nvPr/>
        </p:nvSpPr>
        <p:spPr>
          <a:xfrm rot="10800000">
            <a:off x="8798176" y="4813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"/>
          <p:cNvSpPr/>
          <p:nvPr/>
        </p:nvSpPr>
        <p:spPr>
          <a:xfrm flipH="1">
            <a:off x="588863" y="9034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"/>
          <p:cNvSpPr/>
          <p:nvPr/>
        </p:nvSpPr>
        <p:spPr>
          <a:xfrm>
            <a:off x="781651" y="172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6"/>
          <p:cNvSpPr/>
          <p:nvPr/>
        </p:nvSpPr>
        <p:spPr>
          <a:xfrm>
            <a:off x="3681501" y="829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"/>
          <p:cNvSpPr/>
          <p:nvPr/>
        </p:nvSpPr>
        <p:spPr>
          <a:xfrm>
            <a:off x="3342151" y="289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"/>
          <p:cNvSpPr/>
          <p:nvPr/>
        </p:nvSpPr>
        <p:spPr>
          <a:xfrm>
            <a:off x="6304876" y="1442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"/>
          <p:cNvSpPr/>
          <p:nvPr/>
        </p:nvSpPr>
        <p:spPr>
          <a:xfrm>
            <a:off x="6695676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"/>
          <p:cNvSpPr/>
          <p:nvPr/>
        </p:nvSpPr>
        <p:spPr>
          <a:xfrm>
            <a:off x="7273876" y="132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"/>
          <p:cNvSpPr/>
          <p:nvPr/>
        </p:nvSpPr>
        <p:spPr>
          <a:xfrm>
            <a:off x="8487926" y="2943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"/>
          <p:cNvSpPr/>
          <p:nvPr/>
        </p:nvSpPr>
        <p:spPr>
          <a:xfrm>
            <a:off x="5801851" y="4970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"/>
          <p:cNvSpPr/>
          <p:nvPr/>
        </p:nvSpPr>
        <p:spPr>
          <a:xfrm>
            <a:off x="410388" y="193973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"/>
          <p:cNvSpPr/>
          <p:nvPr/>
        </p:nvSpPr>
        <p:spPr>
          <a:xfrm>
            <a:off x="350588" y="158266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"/>
          <p:cNvSpPr/>
          <p:nvPr/>
        </p:nvSpPr>
        <p:spPr>
          <a:xfrm>
            <a:off x="245963" y="432103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"/>
          <p:cNvSpPr/>
          <p:nvPr/>
        </p:nvSpPr>
        <p:spPr>
          <a:xfrm>
            <a:off x="134088" y="28330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"/>
          <p:cNvSpPr/>
          <p:nvPr/>
        </p:nvSpPr>
        <p:spPr>
          <a:xfrm>
            <a:off x="274463" y="312563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/>
          <p:nvPr/>
        </p:nvSpPr>
        <p:spPr>
          <a:xfrm>
            <a:off x="296088" y="251461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"/>
          <p:cNvSpPr/>
          <p:nvPr/>
        </p:nvSpPr>
        <p:spPr>
          <a:xfrm>
            <a:off x="350588" y="4682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"/>
          <p:cNvSpPr/>
          <p:nvPr/>
        </p:nvSpPr>
        <p:spPr>
          <a:xfrm>
            <a:off x="245963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"/>
          <p:cNvSpPr/>
          <p:nvPr/>
        </p:nvSpPr>
        <p:spPr>
          <a:xfrm>
            <a:off x="8139088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"/>
          <p:cNvSpPr/>
          <p:nvPr/>
        </p:nvSpPr>
        <p:spPr>
          <a:xfrm>
            <a:off x="8430763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"/>
          <p:cNvSpPr/>
          <p:nvPr/>
        </p:nvSpPr>
        <p:spPr>
          <a:xfrm rot="10800000">
            <a:off x="8733626" y="24770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"/>
          <p:cNvSpPr/>
          <p:nvPr/>
        </p:nvSpPr>
        <p:spPr>
          <a:xfrm flipH="1">
            <a:off x="8696914" y="42053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"/>
          <p:cNvSpPr/>
          <p:nvPr/>
        </p:nvSpPr>
        <p:spPr>
          <a:xfrm rot="10800000">
            <a:off x="322101" y="1727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"/>
          <p:cNvSpPr/>
          <p:nvPr/>
        </p:nvSpPr>
        <p:spPr>
          <a:xfrm rot="10800000">
            <a:off x="324601" y="743113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"/>
          <p:cNvSpPr/>
          <p:nvPr/>
        </p:nvSpPr>
        <p:spPr>
          <a:xfrm>
            <a:off x="2452088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"/>
          <p:cNvSpPr/>
          <p:nvPr/>
        </p:nvSpPr>
        <p:spPr>
          <a:xfrm>
            <a:off x="4027588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"/>
          <p:cNvSpPr/>
          <p:nvPr/>
        </p:nvSpPr>
        <p:spPr>
          <a:xfrm>
            <a:off x="4539988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"/>
          <p:cNvSpPr/>
          <p:nvPr/>
        </p:nvSpPr>
        <p:spPr>
          <a:xfrm>
            <a:off x="4997688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6"/>
          <p:cNvGrpSpPr/>
          <p:nvPr/>
        </p:nvGrpSpPr>
        <p:grpSpPr>
          <a:xfrm>
            <a:off x="7534050" y="-161687"/>
            <a:ext cx="750988" cy="645363"/>
            <a:chOff x="5575625" y="3166725"/>
            <a:chExt cx="372625" cy="320200"/>
          </a:xfrm>
        </p:grpSpPr>
        <p:sp>
          <p:nvSpPr>
            <p:cNvPr id="346" name="Google Shape;346;p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6"/>
          <p:cNvGrpSpPr/>
          <p:nvPr/>
        </p:nvGrpSpPr>
        <p:grpSpPr>
          <a:xfrm flipH="1" rot="-1893073">
            <a:off x="-94130" y="187551"/>
            <a:ext cx="946765" cy="813608"/>
            <a:chOff x="5575625" y="3166725"/>
            <a:chExt cx="372625" cy="320200"/>
          </a:xfrm>
        </p:grpSpPr>
        <p:sp>
          <p:nvSpPr>
            <p:cNvPr id="362" name="Google Shape;362;p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6"/>
          <p:cNvGrpSpPr/>
          <p:nvPr/>
        </p:nvGrpSpPr>
        <p:grpSpPr>
          <a:xfrm>
            <a:off x="8392642" y="4440603"/>
            <a:ext cx="868369" cy="705909"/>
            <a:chOff x="5283200" y="2977600"/>
            <a:chExt cx="401150" cy="326100"/>
          </a:xfrm>
        </p:grpSpPr>
        <p:sp>
          <p:nvSpPr>
            <p:cNvPr id="378" name="Google Shape;378;p6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" name="Google Shape;395;p7"/>
          <p:cNvSpPr txBox="1"/>
          <p:nvPr>
            <p:ph idx="1" type="subTitle"/>
          </p:nvPr>
        </p:nvSpPr>
        <p:spPr>
          <a:xfrm>
            <a:off x="4055175" y="1541950"/>
            <a:ext cx="4375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96" name="Google Shape;396;p7"/>
          <p:cNvSpPr/>
          <p:nvPr/>
        </p:nvSpPr>
        <p:spPr>
          <a:xfrm rot="10800000">
            <a:off x="8489951" y="3251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"/>
          <p:cNvSpPr/>
          <p:nvPr/>
        </p:nvSpPr>
        <p:spPr>
          <a:xfrm rot="10800000">
            <a:off x="8839351" y="14422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"/>
          <p:cNvSpPr/>
          <p:nvPr/>
        </p:nvSpPr>
        <p:spPr>
          <a:xfrm rot="10800000">
            <a:off x="8782051" y="14995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"/>
          <p:cNvSpPr/>
          <p:nvPr/>
        </p:nvSpPr>
        <p:spPr>
          <a:xfrm rot="10800000">
            <a:off x="8896651" y="263395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"/>
          <p:cNvSpPr/>
          <p:nvPr/>
        </p:nvSpPr>
        <p:spPr>
          <a:xfrm rot="10800000">
            <a:off x="8782051" y="28606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"/>
          <p:cNvSpPr/>
          <p:nvPr/>
        </p:nvSpPr>
        <p:spPr>
          <a:xfrm rot="10800000">
            <a:off x="6775451" y="48109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7"/>
          <p:cNvSpPr/>
          <p:nvPr/>
        </p:nvSpPr>
        <p:spPr>
          <a:xfrm rot="10800000">
            <a:off x="7848601" y="49346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7"/>
          <p:cNvSpPr/>
          <p:nvPr/>
        </p:nvSpPr>
        <p:spPr>
          <a:xfrm rot="10800000">
            <a:off x="6022501" y="48109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7"/>
          <p:cNvSpPr/>
          <p:nvPr/>
        </p:nvSpPr>
        <p:spPr>
          <a:xfrm rot="10800000">
            <a:off x="4160576" y="4848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"/>
          <p:cNvSpPr/>
          <p:nvPr/>
        </p:nvSpPr>
        <p:spPr>
          <a:xfrm rot="10800000">
            <a:off x="7048651" y="49061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"/>
          <p:cNvSpPr/>
          <p:nvPr/>
        </p:nvSpPr>
        <p:spPr>
          <a:xfrm rot="10800000">
            <a:off x="2836951" y="48203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"/>
          <p:cNvSpPr/>
          <p:nvPr/>
        </p:nvSpPr>
        <p:spPr>
          <a:xfrm rot="10800000">
            <a:off x="304801" y="4848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"/>
          <p:cNvSpPr/>
          <p:nvPr/>
        </p:nvSpPr>
        <p:spPr>
          <a:xfrm rot="10800000">
            <a:off x="247651" y="4248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"/>
          <p:cNvSpPr/>
          <p:nvPr/>
        </p:nvSpPr>
        <p:spPr>
          <a:xfrm rot="10800000">
            <a:off x="199951" y="4489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"/>
          <p:cNvSpPr/>
          <p:nvPr/>
        </p:nvSpPr>
        <p:spPr>
          <a:xfrm rot="10800000">
            <a:off x="427801" y="1800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7"/>
          <p:cNvSpPr/>
          <p:nvPr/>
        </p:nvSpPr>
        <p:spPr>
          <a:xfrm rot="10800000">
            <a:off x="256201" y="2553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"/>
          <p:cNvSpPr/>
          <p:nvPr/>
        </p:nvSpPr>
        <p:spPr>
          <a:xfrm rot="10800000">
            <a:off x="276301" y="18735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"/>
          <p:cNvSpPr/>
          <p:nvPr/>
        </p:nvSpPr>
        <p:spPr>
          <a:xfrm rot="10800000">
            <a:off x="1184826" y="148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"/>
          <p:cNvSpPr/>
          <p:nvPr/>
        </p:nvSpPr>
        <p:spPr>
          <a:xfrm rot="10800000">
            <a:off x="2607026" y="49061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"/>
          <p:cNvSpPr/>
          <p:nvPr/>
        </p:nvSpPr>
        <p:spPr>
          <a:xfrm rot="10800000">
            <a:off x="362101" y="30447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"/>
          <p:cNvSpPr/>
          <p:nvPr/>
        </p:nvSpPr>
        <p:spPr>
          <a:xfrm rot="10800000">
            <a:off x="2062101" y="263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"/>
          <p:cNvSpPr/>
          <p:nvPr/>
        </p:nvSpPr>
        <p:spPr>
          <a:xfrm rot="10800000">
            <a:off x="4959113" y="1772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"/>
          <p:cNvSpPr/>
          <p:nvPr/>
        </p:nvSpPr>
        <p:spPr>
          <a:xfrm rot="10800000">
            <a:off x="1747626" y="381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"/>
          <p:cNvSpPr/>
          <p:nvPr/>
        </p:nvSpPr>
        <p:spPr>
          <a:xfrm rot="10800000">
            <a:off x="7162951" y="148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7"/>
          <p:cNvGrpSpPr/>
          <p:nvPr/>
        </p:nvGrpSpPr>
        <p:grpSpPr>
          <a:xfrm rot="-986764">
            <a:off x="8588293" y="3346668"/>
            <a:ext cx="731002" cy="628187"/>
            <a:chOff x="5575625" y="3166725"/>
            <a:chExt cx="372625" cy="320200"/>
          </a:xfrm>
        </p:grpSpPr>
        <p:sp>
          <p:nvSpPr>
            <p:cNvPr id="421" name="Google Shape;421;p7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7"/>
          <p:cNvGrpSpPr/>
          <p:nvPr/>
        </p:nvGrpSpPr>
        <p:grpSpPr>
          <a:xfrm>
            <a:off x="713126" y="4642326"/>
            <a:ext cx="616568" cy="501216"/>
            <a:chOff x="5283200" y="2977600"/>
            <a:chExt cx="401150" cy="326100"/>
          </a:xfrm>
        </p:grpSpPr>
        <p:sp>
          <p:nvSpPr>
            <p:cNvPr id="437" name="Google Shape;437;p7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7"/>
          <p:cNvGrpSpPr/>
          <p:nvPr/>
        </p:nvGrpSpPr>
        <p:grpSpPr>
          <a:xfrm flipH="1" rot="2923606">
            <a:off x="-18873" y="262912"/>
            <a:ext cx="798179" cy="685903"/>
            <a:chOff x="5575625" y="3166725"/>
            <a:chExt cx="372625" cy="320200"/>
          </a:xfrm>
        </p:grpSpPr>
        <p:sp>
          <p:nvSpPr>
            <p:cNvPr id="453" name="Google Shape;453;p7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7"/>
          <p:cNvSpPr/>
          <p:nvPr/>
        </p:nvSpPr>
        <p:spPr>
          <a:xfrm rot="3677713">
            <a:off x="5926861" y="2217532"/>
            <a:ext cx="1689457" cy="4893730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"/>
          <p:cNvSpPr txBox="1"/>
          <p:nvPr>
            <p:ph type="title"/>
          </p:nvPr>
        </p:nvSpPr>
        <p:spPr>
          <a:xfrm>
            <a:off x="3741182" y="1514850"/>
            <a:ext cx="4348200" cy="21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1" name="Google Shape;471;p8"/>
          <p:cNvSpPr/>
          <p:nvPr/>
        </p:nvSpPr>
        <p:spPr>
          <a:xfrm rot="877195">
            <a:off x="202094" y="-339753"/>
            <a:ext cx="1173424" cy="3398974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8"/>
          <p:cNvSpPr/>
          <p:nvPr/>
        </p:nvSpPr>
        <p:spPr>
          <a:xfrm rot="10800000">
            <a:off x="293890" y="13025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8"/>
          <p:cNvSpPr/>
          <p:nvPr/>
        </p:nvSpPr>
        <p:spPr>
          <a:xfrm rot="10800000">
            <a:off x="474965" y="12167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8"/>
          <p:cNvGrpSpPr/>
          <p:nvPr/>
        </p:nvGrpSpPr>
        <p:grpSpPr>
          <a:xfrm rot="-986706">
            <a:off x="7770372" y="265196"/>
            <a:ext cx="939011" cy="806984"/>
            <a:chOff x="5575625" y="3166725"/>
            <a:chExt cx="372625" cy="320200"/>
          </a:xfrm>
        </p:grpSpPr>
        <p:sp>
          <p:nvSpPr>
            <p:cNvPr id="475" name="Google Shape;475;p8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8"/>
          <p:cNvGrpSpPr/>
          <p:nvPr/>
        </p:nvGrpSpPr>
        <p:grpSpPr>
          <a:xfrm rot="10800000">
            <a:off x="3602476" y="4627192"/>
            <a:ext cx="704540" cy="572697"/>
            <a:chOff x="5283200" y="2977600"/>
            <a:chExt cx="401150" cy="326100"/>
          </a:xfrm>
        </p:grpSpPr>
        <p:sp>
          <p:nvSpPr>
            <p:cNvPr id="491" name="Google Shape;491;p8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8"/>
          <p:cNvSpPr/>
          <p:nvPr/>
        </p:nvSpPr>
        <p:spPr>
          <a:xfrm rot="10800000">
            <a:off x="1355115" y="1965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"/>
          <p:cNvSpPr/>
          <p:nvPr/>
        </p:nvSpPr>
        <p:spPr>
          <a:xfrm rot="10800000">
            <a:off x="1728165" y="257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"/>
          <p:cNvSpPr/>
          <p:nvPr/>
        </p:nvSpPr>
        <p:spPr>
          <a:xfrm rot="10800000">
            <a:off x="304540" y="32108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"/>
          <p:cNvSpPr/>
          <p:nvPr/>
        </p:nvSpPr>
        <p:spPr>
          <a:xfrm rot="10800000">
            <a:off x="424415" y="26442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"/>
          <p:cNvSpPr/>
          <p:nvPr/>
        </p:nvSpPr>
        <p:spPr>
          <a:xfrm rot="10800000">
            <a:off x="4129465" y="1487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"/>
          <p:cNvSpPr/>
          <p:nvPr/>
        </p:nvSpPr>
        <p:spPr>
          <a:xfrm rot="10800000">
            <a:off x="3602465" y="2251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"/>
          <p:cNvSpPr/>
          <p:nvPr/>
        </p:nvSpPr>
        <p:spPr>
          <a:xfrm rot="10800000">
            <a:off x="1054615" y="83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"/>
          <p:cNvSpPr/>
          <p:nvPr/>
        </p:nvSpPr>
        <p:spPr>
          <a:xfrm rot="10800000">
            <a:off x="2578140" y="834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"/>
          <p:cNvSpPr/>
          <p:nvPr/>
        </p:nvSpPr>
        <p:spPr>
          <a:xfrm rot="10800000">
            <a:off x="6145465" y="3012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"/>
          <p:cNvSpPr/>
          <p:nvPr/>
        </p:nvSpPr>
        <p:spPr>
          <a:xfrm rot="10800000">
            <a:off x="5792815" y="257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"/>
          <p:cNvSpPr/>
          <p:nvPr/>
        </p:nvSpPr>
        <p:spPr>
          <a:xfrm rot="10800000">
            <a:off x="6413965" y="246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8"/>
          <p:cNvSpPr/>
          <p:nvPr/>
        </p:nvSpPr>
        <p:spPr>
          <a:xfrm rot="10800000">
            <a:off x="7627490" y="506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8"/>
          <p:cNvSpPr/>
          <p:nvPr/>
        </p:nvSpPr>
        <p:spPr>
          <a:xfrm rot="10800000">
            <a:off x="7457315" y="2578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"/>
          <p:cNvSpPr/>
          <p:nvPr/>
        </p:nvSpPr>
        <p:spPr>
          <a:xfrm rot="10800000">
            <a:off x="8804365" y="11882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"/>
          <p:cNvSpPr/>
          <p:nvPr/>
        </p:nvSpPr>
        <p:spPr>
          <a:xfrm rot="10800000">
            <a:off x="8909165" y="900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"/>
          <p:cNvSpPr/>
          <p:nvPr/>
        </p:nvSpPr>
        <p:spPr>
          <a:xfrm rot="10800000">
            <a:off x="8724190" y="1619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"/>
          <p:cNvSpPr/>
          <p:nvPr/>
        </p:nvSpPr>
        <p:spPr>
          <a:xfrm rot="10800000">
            <a:off x="8880665" y="17724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"/>
          <p:cNvSpPr/>
          <p:nvPr/>
        </p:nvSpPr>
        <p:spPr>
          <a:xfrm rot="10800000">
            <a:off x="8626115" y="23609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"/>
          <p:cNvSpPr/>
          <p:nvPr/>
        </p:nvSpPr>
        <p:spPr>
          <a:xfrm rot="10800000">
            <a:off x="8793490" y="29929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"/>
          <p:cNvSpPr/>
          <p:nvPr/>
        </p:nvSpPr>
        <p:spPr>
          <a:xfrm rot="10800000">
            <a:off x="8691515" y="3112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"/>
          <p:cNvSpPr/>
          <p:nvPr/>
        </p:nvSpPr>
        <p:spPr>
          <a:xfrm rot="10800000">
            <a:off x="8571640" y="43769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"/>
          <p:cNvSpPr/>
          <p:nvPr/>
        </p:nvSpPr>
        <p:spPr>
          <a:xfrm rot="10800000">
            <a:off x="8804365" y="459483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"/>
          <p:cNvSpPr/>
          <p:nvPr/>
        </p:nvSpPr>
        <p:spPr>
          <a:xfrm rot="10800000">
            <a:off x="7514615" y="49000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"/>
          <p:cNvSpPr/>
          <p:nvPr/>
        </p:nvSpPr>
        <p:spPr>
          <a:xfrm rot="10800000">
            <a:off x="7801840" y="47473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8"/>
          <p:cNvSpPr/>
          <p:nvPr/>
        </p:nvSpPr>
        <p:spPr>
          <a:xfrm rot="10800000">
            <a:off x="6396065" y="48563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"/>
          <p:cNvSpPr/>
          <p:nvPr/>
        </p:nvSpPr>
        <p:spPr>
          <a:xfrm rot="10800000">
            <a:off x="2632665" y="48237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"/>
          <p:cNvSpPr/>
          <p:nvPr/>
        </p:nvSpPr>
        <p:spPr>
          <a:xfrm rot="10800000">
            <a:off x="2353190" y="4878188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"/>
          <p:cNvSpPr/>
          <p:nvPr/>
        </p:nvSpPr>
        <p:spPr>
          <a:xfrm rot="10800000">
            <a:off x="289715" y="28186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"/>
          <p:cNvSpPr/>
          <p:nvPr/>
        </p:nvSpPr>
        <p:spPr>
          <a:xfrm rot="10800000">
            <a:off x="442265" y="34289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"/>
          <p:cNvSpPr/>
          <p:nvPr/>
        </p:nvSpPr>
        <p:spPr>
          <a:xfrm rot="10800000">
            <a:off x="467990" y="464931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"/>
          <p:cNvSpPr/>
          <p:nvPr/>
        </p:nvSpPr>
        <p:spPr>
          <a:xfrm rot="10800000">
            <a:off x="322390" y="4812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8"/>
          <p:cNvSpPr/>
          <p:nvPr/>
        </p:nvSpPr>
        <p:spPr>
          <a:xfrm rot="1279231">
            <a:off x="8161941" y="3315134"/>
            <a:ext cx="2101163" cy="1747523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" name="Google Shape;538;p8"/>
          <p:cNvGrpSpPr/>
          <p:nvPr/>
        </p:nvGrpSpPr>
        <p:grpSpPr>
          <a:xfrm flipH="1" rot="10800000">
            <a:off x="-122094" y="25244"/>
            <a:ext cx="1128997" cy="917711"/>
            <a:chOff x="5283200" y="2977600"/>
            <a:chExt cx="401150" cy="326100"/>
          </a:xfrm>
        </p:grpSpPr>
        <p:sp>
          <p:nvSpPr>
            <p:cNvPr id="539" name="Google Shape;539;p8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"/>
          <p:cNvSpPr txBox="1"/>
          <p:nvPr>
            <p:ph type="title"/>
          </p:nvPr>
        </p:nvSpPr>
        <p:spPr>
          <a:xfrm>
            <a:off x="3049200" y="1587875"/>
            <a:ext cx="5646900" cy="8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6" name="Google Shape;556;p9"/>
          <p:cNvSpPr txBox="1"/>
          <p:nvPr>
            <p:ph idx="1" type="subTitle"/>
          </p:nvPr>
        </p:nvSpPr>
        <p:spPr>
          <a:xfrm>
            <a:off x="3049200" y="2218525"/>
            <a:ext cx="56469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9"/>
          <p:cNvSpPr/>
          <p:nvPr/>
        </p:nvSpPr>
        <p:spPr>
          <a:xfrm rot="4769085">
            <a:off x="1353449" y="-1746853"/>
            <a:ext cx="713136" cy="4343399"/>
          </a:xfrm>
          <a:custGeom>
            <a:rect b="b" l="l" r="r" t="t"/>
            <a:pathLst>
              <a:path extrusionOk="0" h="124485" w="20439">
                <a:moveTo>
                  <a:pt x="290" y="0"/>
                </a:moveTo>
                <a:cubicBezTo>
                  <a:pt x="124" y="0"/>
                  <a:pt x="1" y="239"/>
                  <a:pt x="188" y="354"/>
                </a:cubicBezTo>
                <a:cubicBezTo>
                  <a:pt x="3613" y="2176"/>
                  <a:pt x="5318" y="5818"/>
                  <a:pt x="5819" y="9544"/>
                </a:cubicBezTo>
                <a:cubicBezTo>
                  <a:pt x="6437" y="14005"/>
                  <a:pt x="5134" y="18466"/>
                  <a:pt x="4131" y="22777"/>
                </a:cubicBezTo>
                <a:cubicBezTo>
                  <a:pt x="3062" y="27339"/>
                  <a:pt x="2611" y="31867"/>
                  <a:pt x="3095" y="36545"/>
                </a:cubicBezTo>
                <a:cubicBezTo>
                  <a:pt x="3563" y="41106"/>
                  <a:pt x="4733" y="45568"/>
                  <a:pt x="6220" y="49912"/>
                </a:cubicBezTo>
                <a:cubicBezTo>
                  <a:pt x="9211" y="58717"/>
                  <a:pt x="13505" y="67038"/>
                  <a:pt x="15978" y="76011"/>
                </a:cubicBezTo>
                <a:cubicBezTo>
                  <a:pt x="18233" y="84164"/>
                  <a:pt x="18501" y="92652"/>
                  <a:pt x="16479" y="100906"/>
                </a:cubicBezTo>
                <a:cubicBezTo>
                  <a:pt x="14324" y="109712"/>
                  <a:pt x="9745" y="117865"/>
                  <a:pt x="3229" y="124181"/>
                </a:cubicBezTo>
                <a:cubicBezTo>
                  <a:pt x="3086" y="124298"/>
                  <a:pt x="3215" y="124485"/>
                  <a:pt x="3358" y="124485"/>
                </a:cubicBezTo>
                <a:cubicBezTo>
                  <a:pt x="3400" y="124485"/>
                  <a:pt x="3442" y="124469"/>
                  <a:pt x="3480" y="124432"/>
                </a:cubicBezTo>
                <a:cubicBezTo>
                  <a:pt x="15059" y="113204"/>
                  <a:pt x="20439" y="96211"/>
                  <a:pt x="17381" y="80372"/>
                </a:cubicBezTo>
                <a:cubicBezTo>
                  <a:pt x="15543" y="70781"/>
                  <a:pt x="11082" y="62009"/>
                  <a:pt x="7707" y="52936"/>
                </a:cubicBezTo>
                <a:cubicBezTo>
                  <a:pt x="5986" y="48341"/>
                  <a:pt x="4516" y="43646"/>
                  <a:pt x="3764" y="38801"/>
                </a:cubicBezTo>
                <a:cubicBezTo>
                  <a:pt x="2962" y="33705"/>
                  <a:pt x="3179" y="28675"/>
                  <a:pt x="4315" y="23646"/>
                </a:cubicBezTo>
                <a:cubicBezTo>
                  <a:pt x="5384" y="18968"/>
                  <a:pt x="6871" y="14172"/>
                  <a:pt x="6186" y="9310"/>
                </a:cubicBezTo>
                <a:cubicBezTo>
                  <a:pt x="5635" y="5551"/>
                  <a:pt x="3847" y="1858"/>
                  <a:pt x="372" y="20"/>
                </a:cubicBezTo>
                <a:cubicBezTo>
                  <a:pt x="344" y="6"/>
                  <a:pt x="316" y="0"/>
                  <a:pt x="290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9"/>
          <p:cNvSpPr/>
          <p:nvPr/>
        </p:nvSpPr>
        <p:spPr>
          <a:xfrm>
            <a:off x="638625" y="66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9"/>
          <p:cNvSpPr/>
          <p:nvPr/>
        </p:nvSpPr>
        <p:spPr>
          <a:xfrm rot="2569285">
            <a:off x="7318604" y="1903901"/>
            <a:ext cx="1689440" cy="4893681"/>
          </a:xfrm>
          <a:custGeom>
            <a:rect b="b" l="l" r="r" t="t"/>
            <a:pathLst>
              <a:path extrusionOk="0" h="135962" w="46938">
                <a:moveTo>
                  <a:pt x="46691" y="0"/>
                </a:moveTo>
                <a:cubicBezTo>
                  <a:pt x="46662" y="0"/>
                  <a:pt x="46631" y="10"/>
                  <a:pt x="46601" y="32"/>
                </a:cubicBezTo>
                <a:cubicBezTo>
                  <a:pt x="37946" y="6097"/>
                  <a:pt x="30260" y="15187"/>
                  <a:pt x="30610" y="26365"/>
                </a:cubicBezTo>
                <a:cubicBezTo>
                  <a:pt x="30778" y="31879"/>
                  <a:pt x="33418" y="36474"/>
                  <a:pt x="36158" y="41102"/>
                </a:cubicBezTo>
                <a:cubicBezTo>
                  <a:pt x="38931" y="45814"/>
                  <a:pt x="41120" y="50542"/>
                  <a:pt x="40970" y="56123"/>
                </a:cubicBezTo>
                <a:cubicBezTo>
                  <a:pt x="40836" y="61353"/>
                  <a:pt x="38915" y="66549"/>
                  <a:pt x="35423" y="70475"/>
                </a:cubicBezTo>
                <a:cubicBezTo>
                  <a:pt x="31613" y="74786"/>
                  <a:pt x="26333" y="77292"/>
                  <a:pt x="21387" y="80016"/>
                </a:cubicBezTo>
                <a:cubicBezTo>
                  <a:pt x="16859" y="82522"/>
                  <a:pt x="12432" y="85413"/>
                  <a:pt x="8789" y="89155"/>
                </a:cubicBezTo>
                <a:cubicBezTo>
                  <a:pt x="5163" y="92881"/>
                  <a:pt x="2607" y="97443"/>
                  <a:pt x="1404" y="102539"/>
                </a:cubicBezTo>
                <a:cubicBezTo>
                  <a:pt x="0" y="108437"/>
                  <a:pt x="201" y="114653"/>
                  <a:pt x="1036" y="120618"/>
                </a:cubicBezTo>
                <a:cubicBezTo>
                  <a:pt x="1788" y="126131"/>
                  <a:pt x="3208" y="131946"/>
                  <a:pt x="7386" y="135906"/>
                </a:cubicBezTo>
                <a:cubicBezTo>
                  <a:pt x="7436" y="135945"/>
                  <a:pt x="7489" y="135961"/>
                  <a:pt x="7539" y="135961"/>
                </a:cubicBezTo>
                <a:cubicBezTo>
                  <a:pt x="7703" y="135961"/>
                  <a:pt x="7827" y="135784"/>
                  <a:pt x="7686" y="135655"/>
                </a:cubicBezTo>
                <a:cubicBezTo>
                  <a:pt x="3893" y="132046"/>
                  <a:pt x="2423" y="126850"/>
                  <a:pt x="1638" y="121821"/>
                </a:cubicBezTo>
                <a:cubicBezTo>
                  <a:pt x="752" y="116307"/>
                  <a:pt x="418" y="110576"/>
                  <a:pt x="1320" y="105045"/>
                </a:cubicBezTo>
                <a:cubicBezTo>
                  <a:pt x="2223" y="99565"/>
                  <a:pt x="4478" y="94536"/>
                  <a:pt x="8171" y="90409"/>
                </a:cubicBezTo>
                <a:cubicBezTo>
                  <a:pt x="11696" y="86482"/>
                  <a:pt x="16107" y="83475"/>
                  <a:pt x="20686" y="80885"/>
                </a:cubicBezTo>
                <a:cubicBezTo>
                  <a:pt x="25247" y="78295"/>
                  <a:pt x="30109" y="76039"/>
                  <a:pt x="34019" y="72464"/>
                </a:cubicBezTo>
                <a:cubicBezTo>
                  <a:pt x="37528" y="69239"/>
                  <a:pt x="39917" y="64945"/>
                  <a:pt x="40870" y="60283"/>
                </a:cubicBezTo>
                <a:cubicBezTo>
                  <a:pt x="41805" y="55705"/>
                  <a:pt x="41354" y="50960"/>
                  <a:pt x="39516" y="46666"/>
                </a:cubicBezTo>
                <a:cubicBezTo>
                  <a:pt x="37411" y="41753"/>
                  <a:pt x="33919" y="37543"/>
                  <a:pt x="32114" y="32480"/>
                </a:cubicBezTo>
                <a:cubicBezTo>
                  <a:pt x="29942" y="26348"/>
                  <a:pt x="31028" y="19514"/>
                  <a:pt x="34086" y="13850"/>
                </a:cubicBezTo>
                <a:cubicBezTo>
                  <a:pt x="37043" y="8320"/>
                  <a:pt x="41705" y="3925"/>
                  <a:pt x="46784" y="366"/>
                </a:cubicBezTo>
                <a:cubicBezTo>
                  <a:pt x="46937" y="241"/>
                  <a:pt x="46836" y="0"/>
                  <a:pt x="46691" y="0"/>
                </a:cubicBezTo>
                <a:close/>
              </a:path>
            </a:pathLst>
          </a:cu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"/>
          <p:cNvSpPr/>
          <p:nvPr/>
        </p:nvSpPr>
        <p:spPr>
          <a:xfrm flipH="1">
            <a:off x="7378800" y="3632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9"/>
          <p:cNvSpPr/>
          <p:nvPr/>
        </p:nvSpPr>
        <p:spPr>
          <a:xfrm flipH="1" rot="10800000">
            <a:off x="386000" y="47351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9"/>
          <p:cNvSpPr/>
          <p:nvPr/>
        </p:nvSpPr>
        <p:spPr>
          <a:xfrm rot="10800000">
            <a:off x="8472650" y="41969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9"/>
          <p:cNvSpPr/>
          <p:nvPr/>
        </p:nvSpPr>
        <p:spPr>
          <a:xfrm flipH="1">
            <a:off x="8186900" y="172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9"/>
          <p:cNvSpPr/>
          <p:nvPr/>
        </p:nvSpPr>
        <p:spPr>
          <a:xfrm>
            <a:off x="1157600" y="391775"/>
            <a:ext cx="57300" cy="5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"/>
          <p:cNvSpPr/>
          <p:nvPr/>
        </p:nvSpPr>
        <p:spPr>
          <a:xfrm flipH="1">
            <a:off x="4281800" y="167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"/>
          <p:cNvSpPr/>
          <p:nvPr/>
        </p:nvSpPr>
        <p:spPr>
          <a:xfrm flipH="1">
            <a:off x="4767575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9"/>
          <p:cNvSpPr/>
          <p:nvPr/>
        </p:nvSpPr>
        <p:spPr>
          <a:xfrm flipH="1">
            <a:off x="1967375" y="320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"/>
          <p:cNvSpPr/>
          <p:nvPr/>
        </p:nvSpPr>
        <p:spPr>
          <a:xfrm flipH="1">
            <a:off x="3202800" y="201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"/>
          <p:cNvSpPr/>
          <p:nvPr/>
        </p:nvSpPr>
        <p:spPr>
          <a:xfrm flipH="1">
            <a:off x="2624600" y="1323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9"/>
          <p:cNvSpPr/>
          <p:nvPr/>
        </p:nvSpPr>
        <p:spPr>
          <a:xfrm flipH="1">
            <a:off x="710075" y="2606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9"/>
          <p:cNvSpPr/>
          <p:nvPr/>
        </p:nvSpPr>
        <p:spPr>
          <a:xfrm flipH="1">
            <a:off x="481475" y="3228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"/>
          <p:cNvSpPr/>
          <p:nvPr/>
        </p:nvSpPr>
        <p:spPr>
          <a:xfrm flipH="1" rot="10800000">
            <a:off x="8815550" y="33800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"/>
          <p:cNvSpPr/>
          <p:nvPr/>
        </p:nvSpPr>
        <p:spPr>
          <a:xfrm flipH="1" rot="10800000">
            <a:off x="8948750" y="36415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"/>
          <p:cNvSpPr/>
          <p:nvPr/>
        </p:nvSpPr>
        <p:spPr>
          <a:xfrm flipH="1" rot="10800000">
            <a:off x="8891600" y="27557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"/>
          <p:cNvSpPr/>
          <p:nvPr/>
        </p:nvSpPr>
        <p:spPr>
          <a:xfrm flipH="1" rot="10800000">
            <a:off x="8567900" y="178932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"/>
          <p:cNvSpPr/>
          <p:nvPr/>
        </p:nvSpPr>
        <p:spPr>
          <a:xfrm flipH="1" rot="10800000">
            <a:off x="8805875" y="20222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"/>
          <p:cNvSpPr/>
          <p:nvPr/>
        </p:nvSpPr>
        <p:spPr>
          <a:xfrm flipH="1" rot="10800000">
            <a:off x="8777375" y="15773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9"/>
          <p:cNvSpPr/>
          <p:nvPr/>
        </p:nvSpPr>
        <p:spPr>
          <a:xfrm flipH="1" rot="10800000">
            <a:off x="8577275" y="6506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"/>
          <p:cNvSpPr/>
          <p:nvPr/>
        </p:nvSpPr>
        <p:spPr>
          <a:xfrm flipH="1" rot="10800000">
            <a:off x="8758325" y="367700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"/>
          <p:cNvSpPr/>
          <p:nvPr/>
        </p:nvSpPr>
        <p:spPr>
          <a:xfrm flipH="1">
            <a:off x="2445914" y="473026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9"/>
          <p:cNvSpPr/>
          <p:nvPr/>
        </p:nvSpPr>
        <p:spPr>
          <a:xfrm flipH="1">
            <a:off x="2160239" y="48514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"/>
          <p:cNvSpPr/>
          <p:nvPr/>
        </p:nvSpPr>
        <p:spPr>
          <a:xfrm flipH="1" rot="10800000">
            <a:off x="357500" y="3337563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"/>
          <p:cNvSpPr/>
          <p:nvPr/>
        </p:nvSpPr>
        <p:spPr>
          <a:xfrm flipH="1" rot="10800000">
            <a:off x="319250" y="183215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"/>
          <p:cNvSpPr/>
          <p:nvPr/>
        </p:nvSpPr>
        <p:spPr>
          <a:xfrm>
            <a:off x="205025" y="353117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"/>
          <p:cNvSpPr/>
          <p:nvPr/>
        </p:nvSpPr>
        <p:spPr>
          <a:xfrm flipH="1" rot="10800000">
            <a:off x="233525" y="11273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"/>
          <p:cNvSpPr/>
          <p:nvPr/>
        </p:nvSpPr>
        <p:spPr>
          <a:xfrm flipH="1">
            <a:off x="8246489" y="49084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"/>
          <p:cNvSpPr/>
          <p:nvPr/>
        </p:nvSpPr>
        <p:spPr>
          <a:xfrm flipH="1">
            <a:off x="8551289" y="4770611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"/>
          <p:cNvSpPr/>
          <p:nvPr/>
        </p:nvSpPr>
        <p:spPr>
          <a:xfrm flipH="1">
            <a:off x="7446389" y="491348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"/>
          <p:cNvSpPr/>
          <p:nvPr/>
        </p:nvSpPr>
        <p:spPr>
          <a:xfrm flipH="1">
            <a:off x="5465189" y="4879886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9"/>
          <p:cNvSpPr/>
          <p:nvPr/>
        </p:nvSpPr>
        <p:spPr>
          <a:xfrm flipH="1">
            <a:off x="5141489" y="4987436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"/>
          <p:cNvSpPr/>
          <p:nvPr/>
        </p:nvSpPr>
        <p:spPr>
          <a:xfrm flipH="1">
            <a:off x="3350864" y="4813361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"/>
          <p:cNvSpPr txBox="1"/>
          <p:nvPr>
            <p:ph type="title"/>
          </p:nvPr>
        </p:nvSpPr>
        <p:spPr>
          <a:xfrm>
            <a:off x="720000" y="539500"/>
            <a:ext cx="2908800" cy="2228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4" name="Google Shape;594;p10"/>
          <p:cNvSpPr/>
          <p:nvPr/>
        </p:nvSpPr>
        <p:spPr>
          <a:xfrm rot="10800000">
            <a:off x="2248865" y="60090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0"/>
          <p:cNvSpPr/>
          <p:nvPr/>
        </p:nvSpPr>
        <p:spPr>
          <a:xfrm rot="10800000">
            <a:off x="1957165" y="1472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"/>
          <p:cNvSpPr/>
          <p:nvPr/>
        </p:nvSpPr>
        <p:spPr>
          <a:xfrm rot="10800000">
            <a:off x="4286240" y="118702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0"/>
          <p:cNvSpPr/>
          <p:nvPr/>
        </p:nvSpPr>
        <p:spPr>
          <a:xfrm rot="10800000">
            <a:off x="6053165" y="118690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0"/>
          <p:cNvSpPr/>
          <p:nvPr/>
        </p:nvSpPr>
        <p:spPr>
          <a:xfrm rot="10800000">
            <a:off x="5424415" y="614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0"/>
          <p:cNvSpPr/>
          <p:nvPr/>
        </p:nvSpPr>
        <p:spPr>
          <a:xfrm rot="10800000">
            <a:off x="6338765" y="24542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0"/>
          <p:cNvSpPr/>
          <p:nvPr/>
        </p:nvSpPr>
        <p:spPr>
          <a:xfrm rot="10800000">
            <a:off x="7398890" y="118690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0"/>
          <p:cNvSpPr/>
          <p:nvPr/>
        </p:nvSpPr>
        <p:spPr>
          <a:xfrm rot="10800000">
            <a:off x="7286015" y="614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0"/>
          <p:cNvSpPr/>
          <p:nvPr/>
        </p:nvSpPr>
        <p:spPr>
          <a:xfrm rot="10800000">
            <a:off x="8880665" y="21691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0"/>
          <p:cNvSpPr/>
          <p:nvPr/>
        </p:nvSpPr>
        <p:spPr>
          <a:xfrm rot="10800000">
            <a:off x="8724190" y="153557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0"/>
          <p:cNvSpPr/>
          <p:nvPr/>
        </p:nvSpPr>
        <p:spPr>
          <a:xfrm rot="10800000">
            <a:off x="7758240" y="477196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0"/>
          <p:cNvSpPr/>
          <p:nvPr/>
        </p:nvSpPr>
        <p:spPr>
          <a:xfrm rot="10800000">
            <a:off x="8626115" y="22766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0"/>
          <p:cNvSpPr/>
          <p:nvPr/>
        </p:nvSpPr>
        <p:spPr>
          <a:xfrm rot="10800000">
            <a:off x="8793490" y="290856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0"/>
          <p:cNvSpPr/>
          <p:nvPr/>
        </p:nvSpPr>
        <p:spPr>
          <a:xfrm rot="10800000">
            <a:off x="8683415" y="27106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0"/>
          <p:cNvSpPr/>
          <p:nvPr/>
        </p:nvSpPr>
        <p:spPr>
          <a:xfrm rot="10800000">
            <a:off x="8571640" y="429257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0"/>
          <p:cNvSpPr/>
          <p:nvPr/>
        </p:nvSpPr>
        <p:spPr>
          <a:xfrm rot="10800000">
            <a:off x="7398890" y="4872940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0"/>
          <p:cNvSpPr/>
          <p:nvPr/>
        </p:nvSpPr>
        <p:spPr>
          <a:xfrm rot="10800000">
            <a:off x="7514615" y="481565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0"/>
          <p:cNvSpPr/>
          <p:nvPr/>
        </p:nvSpPr>
        <p:spPr>
          <a:xfrm rot="10800000">
            <a:off x="8597615" y="492881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0"/>
          <p:cNvSpPr/>
          <p:nvPr/>
        </p:nvSpPr>
        <p:spPr>
          <a:xfrm rot="10800000">
            <a:off x="6396065" y="4772015"/>
            <a:ext cx="114300" cy="114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0"/>
          <p:cNvSpPr/>
          <p:nvPr/>
        </p:nvSpPr>
        <p:spPr>
          <a:xfrm flipH="1" rot="9309122">
            <a:off x="-14301" y="2632062"/>
            <a:ext cx="908949" cy="2918817"/>
          </a:xfrm>
          <a:custGeom>
            <a:rect b="b" l="l" r="r" t="t"/>
            <a:pathLst>
              <a:path extrusionOk="0" h="116756" w="36359">
                <a:moveTo>
                  <a:pt x="17841" y="0"/>
                </a:moveTo>
                <a:cubicBezTo>
                  <a:pt x="17786" y="0"/>
                  <a:pt x="17731" y="28"/>
                  <a:pt x="17695" y="95"/>
                </a:cubicBezTo>
                <a:cubicBezTo>
                  <a:pt x="12482" y="8951"/>
                  <a:pt x="7235" y="17839"/>
                  <a:pt x="3375" y="27397"/>
                </a:cubicBezTo>
                <a:cubicBezTo>
                  <a:pt x="1554" y="31875"/>
                  <a:pt x="0" y="36603"/>
                  <a:pt x="535" y="41499"/>
                </a:cubicBezTo>
                <a:cubicBezTo>
                  <a:pt x="1003" y="45960"/>
                  <a:pt x="2891" y="50204"/>
                  <a:pt x="5564" y="53746"/>
                </a:cubicBezTo>
                <a:cubicBezTo>
                  <a:pt x="8271" y="57355"/>
                  <a:pt x="11780" y="60329"/>
                  <a:pt x="15573" y="62819"/>
                </a:cubicBezTo>
                <a:cubicBezTo>
                  <a:pt x="19549" y="65442"/>
                  <a:pt x="24077" y="67297"/>
                  <a:pt x="27770" y="70388"/>
                </a:cubicBezTo>
                <a:cubicBezTo>
                  <a:pt x="35072" y="76553"/>
                  <a:pt x="35723" y="87113"/>
                  <a:pt x="31797" y="95350"/>
                </a:cubicBezTo>
                <a:cubicBezTo>
                  <a:pt x="27001" y="105342"/>
                  <a:pt x="17294" y="111390"/>
                  <a:pt x="7853" y="116403"/>
                </a:cubicBezTo>
                <a:cubicBezTo>
                  <a:pt x="7678" y="116490"/>
                  <a:pt x="7796" y="116756"/>
                  <a:pt x="7962" y="116756"/>
                </a:cubicBezTo>
                <a:cubicBezTo>
                  <a:pt x="7986" y="116756"/>
                  <a:pt x="8011" y="116750"/>
                  <a:pt x="8037" y="116737"/>
                </a:cubicBezTo>
                <a:cubicBezTo>
                  <a:pt x="16358" y="112309"/>
                  <a:pt x="24729" y="107213"/>
                  <a:pt x="30042" y="99193"/>
                </a:cubicBezTo>
                <a:cubicBezTo>
                  <a:pt x="34637" y="92242"/>
                  <a:pt x="36358" y="83136"/>
                  <a:pt x="32348" y="75467"/>
                </a:cubicBezTo>
                <a:cubicBezTo>
                  <a:pt x="30310" y="71541"/>
                  <a:pt x="26834" y="68934"/>
                  <a:pt x="23058" y="66762"/>
                </a:cubicBezTo>
                <a:cubicBezTo>
                  <a:pt x="18864" y="64339"/>
                  <a:pt x="14637" y="62067"/>
                  <a:pt x="10944" y="58892"/>
                </a:cubicBezTo>
                <a:cubicBezTo>
                  <a:pt x="7202" y="55668"/>
                  <a:pt x="4027" y="51724"/>
                  <a:pt x="2256" y="47079"/>
                </a:cubicBezTo>
                <a:cubicBezTo>
                  <a:pt x="351" y="42117"/>
                  <a:pt x="468" y="37021"/>
                  <a:pt x="2055" y="31992"/>
                </a:cubicBezTo>
                <a:cubicBezTo>
                  <a:pt x="3827" y="26344"/>
                  <a:pt x="6483" y="20931"/>
                  <a:pt x="9207" y="15701"/>
                </a:cubicBezTo>
                <a:cubicBezTo>
                  <a:pt x="11964" y="10454"/>
                  <a:pt x="14971" y="5358"/>
                  <a:pt x="17962" y="262"/>
                </a:cubicBezTo>
                <a:cubicBezTo>
                  <a:pt x="18077" y="135"/>
                  <a:pt x="17962" y="0"/>
                  <a:pt x="178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0"/>
          <p:cNvSpPr/>
          <p:nvPr/>
        </p:nvSpPr>
        <p:spPr>
          <a:xfrm rot="10800000">
            <a:off x="254665" y="1640190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0"/>
          <p:cNvSpPr/>
          <p:nvPr/>
        </p:nvSpPr>
        <p:spPr>
          <a:xfrm rot="10800000">
            <a:off x="420665" y="185807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"/>
          <p:cNvSpPr/>
          <p:nvPr/>
        </p:nvSpPr>
        <p:spPr>
          <a:xfrm rot="10800000">
            <a:off x="1474765" y="4978877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"/>
          <p:cNvSpPr/>
          <p:nvPr/>
        </p:nvSpPr>
        <p:spPr>
          <a:xfrm rot="10800000">
            <a:off x="1227940" y="480047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0"/>
          <p:cNvSpPr/>
          <p:nvPr/>
        </p:nvSpPr>
        <p:spPr>
          <a:xfrm rot="10800000">
            <a:off x="1717265" y="4957327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0"/>
          <p:cNvSpPr/>
          <p:nvPr/>
        </p:nvSpPr>
        <p:spPr>
          <a:xfrm rot="10800000">
            <a:off x="4379015" y="4737502"/>
            <a:ext cx="57300" cy="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0"/>
          <p:cNvSpPr/>
          <p:nvPr/>
        </p:nvSpPr>
        <p:spPr>
          <a:xfrm rot="5098793">
            <a:off x="8278143" y="-31654"/>
            <a:ext cx="2100940" cy="1747338"/>
          </a:xfrm>
          <a:custGeom>
            <a:rect b="b" l="l" r="r" t="t"/>
            <a:pathLst>
              <a:path extrusionOk="0" h="69898" w="84043">
                <a:moveTo>
                  <a:pt x="31876" y="1"/>
                </a:moveTo>
                <a:cubicBezTo>
                  <a:pt x="31845" y="1"/>
                  <a:pt x="31813" y="12"/>
                  <a:pt x="31780" y="39"/>
                </a:cubicBezTo>
                <a:cubicBezTo>
                  <a:pt x="22824" y="6271"/>
                  <a:pt x="14503" y="13740"/>
                  <a:pt x="8655" y="23063"/>
                </a:cubicBezTo>
                <a:cubicBezTo>
                  <a:pt x="5715" y="27741"/>
                  <a:pt x="3409" y="32854"/>
                  <a:pt x="2056" y="38218"/>
                </a:cubicBezTo>
                <a:cubicBezTo>
                  <a:pt x="736" y="43381"/>
                  <a:pt x="0" y="49178"/>
                  <a:pt x="1220" y="54425"/>
                </a:cubicBezTo>
                <a:cubicBezTo>
                  <a:pt x="2290" y="59036"/>
                  <a:pt x="5264" y="62946"/>
                  <a:pt x="9107" y="65620"/>
                </a:cubicBezTo>
                <a:cubicBezTo>
                  <a:pt x="13367" y="68594"/>
                  <a:pt x="18547" y="69880"/>
                  <a:pt x="23693" y="69897"/>
                </a:cubicBezTo>
                <a:cubicBezTo>
                  <a:pt x="23759" y="69897"/>
                  <a:pt x="23825" y="69898"/>
                  <a:pt x="23891" y="69898"/>
                </a:cubicBezTo>
                <a:cubicBezTo>
                  <a:pt x="35246" y="69898"/>
                  <a:pt x="45905" y="64201"/>
                  <a:pt x="55556" y="58786"/>
                </a:cubicBezTo>
                <a:cubicBezTo>
                  <a:pt x="66166" y="52854"/>
                  <a:pt x="76242" y="45670"/>
                  <a:pt x="83928" y="36162"/>
                </a:cubicBezTo>
                <a:cubicBezTo>
                  <a:pt x="84042" y="36022"/>
                  <a:pt x="83924" y="35833"/>
                  <a:pt x="83787" y="35833"/>
                </a:cubicBezTo>
                <a:cubicBezTo>
                  <a:pt x="83744" y="35833"/>
                  <a:pt x="83700" y="35852"/>
                  <a:pt x="83660" y="35895"/>
                </a:cubicBezTo>
                <a:cubicBezTo>
                  <a:pt x="77094" y="43999"/>
                  <a:pt x="68806" y="50432"/>
                  <a:pt x="59934" y="55795"/>
                </a:cubicBezTo>
                <a:cubicBezTo>
                  <a:pt x="55440" y="58518"/>
                  <a:pt x="50795" y="61025"/>
                  <a:pt x="46083" y="63331"/>
                </a:cubicBezTo>
                <a:cubicBezTo>
                  <a:pt x="40970" y="65803"/>
                  <a:pt x="35623" y="67992"/>
                  <a:pt x="30009" y="68978"/>
                </a:cubicBezTo>
                <a:cubicBezTo>
                  <a:pt x="28127" y="69309"/>
                  <a:pt x="26182" y="69482"/>
                  <a:pt x="24230" y="69482"/>
                </a:cubicBezTo>
                <a:cubicBezTo>
                  <a:pt x="15632" y="69482"/>
                  <a:pt x="6908" y="66114"/>
                  <a:pt x="2891" y="57984"/>
                </a:cubicBezTo>
                <a:cubicBezTo>
                  <a:pt x="401" y="52938"/>
                  <a:pt x="752" y="46823"/>
                  <a:pt x="1738" y="41459"/>
                </a:cubicBezTo>
                <a:cubicBezTo>
                  <a:pt x="2707" y="36146"/>
                  <a:pt x="4595" y="31050"/>
                  <a:pt x="7168" y="26338"/>
                </a:cubicBezTo>
                <a:cubicBezTo>
                  <a:pt x="12983" y="15661"/>
                  <a:pt x="22089" y="7223"/>
                  <a:pt x="31964" y="356"/>
                </a:cubicBezTo>
                <a:cubicBezTo>
                  <a:pt x="32115" y="246"/>
                  <a:pt x="32018" y="1"/>
                  <a:pt x="318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9.jp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wy5BQ231vLA9bxWvPlUqsI-rp9QcgXsI/view" TargetMode="External"/><Relationship Id="rId4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35"/>
          <p:cNvPicPr preferRelativeResize="0"/>
          <p:nvPr/>
        </p:nvPicPr>
        <p:blipFill rotWithShape="1">
          <a:blip r:embed="rId3">
            <a:alphaModFix/>
          </a:blip>
          <a:srcRect b="0" l="12013" r="20759" t="71332"/>
          <a:stretch/>
        </p:blipFill>
        <p:spPr>
          <a:xfrm>
            <a:off x="2220688" y="2798250"/>
            <a:ext cx="4397821" cy="1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125" y="4003350"/>
            <a:ext cx="1579650" cy="1376678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35"/>
          <p:cNvSpPr txBox="1"/>
          <p:nvPr>
            <p:ph type="ctrTitle"/>
          </p:nvPr>
        </p:nvSpPr>
        <p:spPr>
          <a:xfrm>
            <a:off x="1732050" y="3946300"/>
            <a:ext cx="5375100" cy="9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“Empower your health with Active Site's continuous monitoring.”</a:t>
            </a:r>
            <a:endParaRPr sz="4000"/>
          </a:p>
        </p:txBody>
      </p:sp>
      <p:pic>
        <p:nvPicPr>
          <p:cNvPr id="2225" name="Google Shape;2225;p35"/>
          <p:cNvPicPr preferRelativeResize="0"/>
          <p:nvPr/>
        </p:nvPicPr>
        <p:blipFill rotWithShape="1">
          <a:blip r:embed="rId3">
            <a:alphaModFix/>
          </a:blip>
          <a:srcRect b="37267" l="12013" r="20759" t="15433"/>
          <a:stretch/>
        </p:blipFill>
        <p:spPr>
          <a:xfrm>
            <a:off x="2220700" y="298179"/>
            <a:ext cx="4397799" cy="227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4"/>
          <p:cNvSpPr txBox="1"/>
          <p:nvPr>
            <p:ph type="title"/>
          </p:nvPr>
        </p:nvSpPr>
        <p:spPr>
          <a:xfrm>
            <a:off x="713300" y="2316575"/>
            <a:ext cx="4998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39" name="Google Shape;2939;p44"/>
          <p:cNvSpPr txBox="1"/>
          <p:nvPr>
            <p:ph idx="1" type="subTitle"/>
          </p:nvPr>
        </p:nvSpPr>
        <p:spPr>
          <a:xfrm>
            <a:off x="712250" y="3111150"/>
            <a:ext cx="48786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inputs and outputs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44"/>
          <p:cNvSpPr txBox="1"/>
          <p:nvPr>
            <p:ph idx="2" type="title"/>
          </p:nvPr>
        </p:nvSpPr>
        <p:spPr>
          <a:xfrm>
            <a:off x="866778" y="1047755"/>
            <a:ext cx="1286400" cy="12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41" name="Google Shape;2941;p44"/>
          <p:cNvSpPr/>
          <p:nvPr/>
        </p:nvSpPr>
        <p:spPr>
          <a:xfrm>
            <a:off x="4424525" y="4620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2" name="Google Shape;2942;p44"/>
          <p:cNvGrpSpPr/>
          <p:nvPr/>
        </p:nvGrpSpPr>
        <p:grpSpPr>
          <a:xfrm flipH="1" rot="986707">
            <a:off x="5057740" y="371207"/>
            <a:ext cx="986527" cy="847762"/>
            <a:chOff x="5575625" y="3166725"/>
            <a:chExt cx="372625" cy="320200"/>
          </a:xfrm>
        </p:grpSpPr>
        <p:sp>
          <p:nvSpPr>
            <p:cNvPr id="2943" name="Google Shape;2943;p44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8" name="Google Shape;2958;p44"/>
          <p:cNvGrpSpPr/>
          <p:nvPr/>
        </p:nvGrpSpPr>
        <p:grpSpPr>
          <a:xfrm>
            <a:off x="5953649" y="791898"/>
            <a:ext cx="1856222" cy="3787692"/>
            <a:chOff x="1734050" y="1527700"/>
            <a:chExt cx="677750" cy="1379550"/>
          </a:xfrm>
        </p:grpSpPr>
        <p:sp>
          <p:nvSpPr>
            <p:cNvPr id="2959" name="Google Shape;2959;p44"/>
            <p:cNvSpPr/>
            <p:nvPr/>
          </p:nvSpPr>
          <p:spPr>
            <a:xfrm>
              <a:off x="1925425" y="1527700"/>
              <a:ext cx="229450" cy="667450"/>
            </a:xfrm>
            <a:custGeom>
              <a:rect b="b" l="l" r="r" t="t"/>
              <a:pathLst>
                <a:path extrusionOk="0" h="26698" w="9178">
                  <a:moveTo>
                    <a:pt x="7534" y="190"/>
                  </a:moveTo>
                  <a:cubicBezTo>
                    <a:pt x="7660" y="190"/>
                    <a:pt x="7797" y="227"/>
                    <a:pt x="7899" y="289"/>
                  </a:cubicBezTo>
                  <a:cubicBezTo>
                    <a:pt x="8047" y="375"/>
                    <a:pt x="8108" y="521"/>
                    <a:pt x="7960" y="605"/>
                  </a:cubicBezTo>
                  <a:cubicBezTo>
                    <a:pt x="7902" y="639"/>
                    <a:pt x="7826" y="653"/>
                    <a:pt x="7748" y="653"/>
                  </a:cubicBezTo>
                  <a:cubicBezTo>
                    <a:pt x="7676" y="653"/>
                    <a:pt x="7601" y="641"/>
                    <a:pt x="7538" y="624"/>
                  </a:cubicBezTo>
                  <a:cubicBezTo>
                    <a:pt x="7231" y="527"/>
                    <a:pt x="7163" y="316"/>
                    <a:pt x="7341" y="229"/>
                  </a:cubicBezTo>
                  <a:cubicBezTo>
                    <a:pt x="7395" y="202"/>
                    <a:pt x="7463" y="190"/>
                    <a:pt x="7534" y="190"/>
                  </a:cubicBezTo>
                  <a:close/>
                  <a:moveTo>
                    <a:pt x="7380" y="1"/>
                  </a:moveTo>
                  <a:cubicBezTo>
                    <a:pt x="6631" y="1"/>
                    <a:pt x="6113" y="514"/>
                    <a:pt x="6113" y="1227"/>
                  </a:cubicBezTo>
                  <a:lnTo>
                    <a:pt x="6113" y="4737"/>
                  </a:lnTo>
                  <a:cubicBezTo>
                    <a:pt x="6108" y="5185"/>
                    <a:pt x="7687" y="5910"/>
                    <a:pt x="8510" y="5910"/>
                  </a:cubicBezTo>
                  <a:cubicBezTo>
                    <a:pt x="8654" y="5910"/>
                    <a:pt x="8774" y="5888"/>
                    <a:pt x="8859" y="5839"/>
                  </a:cubicBezTo>
                  <a:cubicBezTo>
                    <a:pt x="8884" y="5884"/>
                    <a:pt x="8908" y="5946"/>
                    <a:pt x="8908" y="6003"/>
                  </a:cubicBezTo>
                  <a:cubicBezTo>
                    <a:pt x="8908" y="6041"/>
                    <a:pt x="8892" y="6080"/>
                    <a:pt x="8859" y="6104"/>
                  </a:cubicBezTo>
                  <a:cubicBezTo>
                    <a:pt x="8825" y="6123"/>
                    <a:pt x="8789" y="6144"/>
                    <a:pt x="8754" y="6162"/>
                  </a:cubicBezTo>
                  <a:lnTo>
                    <a:pt x="8754" y="6165"/>
                  </a:lnTo>
                  <a:cubicBezTo>
                    <a:pt x="7874" y="6673"/>
                    <a:pt x="6993" y="7181"/>
                    <a:pt x="6113" y="7688"/>
                  </a:cubicBezTo>
                  <a:cubicBezTo>
                    <a:pt x="6113" y="8442"/>
                    <a:pt x="6067" y="9296"/>
                    <a:pt x="5963" y="10209"/>
                  </a:cubicBezTo>
                  <a:cubicBezTo>
                    <a:pt x="5961" y="10237"/>
                    <a:pt x="5956" y="10269"/>
                    <a:pt x="5951" y="10296"/>
                  </a:cubicBezTo>
                  <a:lnTo>
                    <a:pt x="5951" y="10307"/>
                  </a:lnTo>
                  <a:cubicBezTo>
                    <a:pt x="5940" y="10428"/>
                    <a:pt x="6062" y="10563"/>
                    <a:pt x="6149" y="10643"/>
                  </a:cubicBezTo>
                  <a:cubicBezTo>
                    <a:pt x="6497" y="10954"/>
                    <a:pt x="7134" y="11234"/>
                    <a:pt x="7602" y="11373"/>
                  </a:cubicBezTo>
                  <a:cubicBezTo>
                    <a:pt x="7804" y="11434"/>
                    <a:pt x="8102" y="11514"/>
                    <a:pt x="8356" y="11514"/>
                  </a:cubicBezTo>
                  <a:cubicBezTo>
                    <a:pt x="8474" y="11514"/>
                    <a:pt x="8583" y="11497"/>
                    <a:pt x="8668" y="11453"/>
                  </a:cubicBezTo>
                  <a:cubicBezTo>
                    <a:pt x="8693" y="11499"/>
                    <a:pt x="8721" y="11560"/>
                    <a:pt x="8721" y="11612"/>
                  </a:cubicBezTo>
                  <a:cubicBezTo>
                    <a:pt x="8721" y="11625"/>
                    <a:pt x="8721" y="11633"/>
                    <a:pt x="8718" y="11643"/>
                  </a:cubicBezTo>
                  <a:cubicBezTo>
                    <a:pt x="8711" y="11674"/>
                    <a:pt x="8693" y="11699"/>
                    <a:pt x="8669" y="11717"/>
                  </a:cubicBezTo>
                  <a:cubicBezTo>
                    <a:pt x="8663" y="11720"/>
                    <a:pt x="8658" y="11724"/>
                    <a:pt x="8652" y="11726"/>
                  </a:cubicBezTo>
                  <a:cubicBezTo>
                    <a:pt x="7555" y="12361"/>
                    <a:pt x="6447" y="13001"/>
                    <a:pt x="5329" y="13645"/>
                  </a:cubicBezTo>
                  <a:cubicBezTo>
                    <a:pt x="4935" y="15206"/>
                    <a:pt x="4534" y="16234"/>
                    <a:pt x="4398" y="16616"/>
                  </a:cubicBezTo>
                  <a:cubicBezTo>
                    <a:pt x="4377" y="16674"/>
                    <a:pt x="4365" y="16714"/>
                    <a:pt x="4355" y="16742"/>
                  </a:cubicBezTo>
                  <a:cubicBezTo>
                    <a:pt x="4281" y="17190"/>
                    <a:pt x="5860" y="17926"/>
                    <a:pt x="6731" y="17926"/>
                  </a:cubicBezTo>
                  <a:cubicBezTo>
                    <a:pt x="6869" y="17926"/>
                    <a:pt x="6990" y="17907"/>
                    <a:pt x="7083" y="17866"/>
                  </a:cubicBezTo>
                  <a:cubicBezTo>
                    <a:pt x="7110" y="17914"/>
                    <a:pt x="7138" y="17980"/>
                    <a:pt x="7138" y="18033"/>
                  </a:cubicBezTo>
                  <a:cubicBezTo>
                    <a:pt x="7138" y="18041"/>
                    <a:pt x="7138" y="18054"/>
                    <a:pt x="7135" y="18062"/>
                  </a:cubicBezTo>
                  <a:cubicBezTo>
                    <a:pt x="7129" y="18092"/>
                    <a:pt x="7110" y="18118"/>
                    <a:pt x="7083" y="18136"/>
                  </a:cubicBezTo>
                  <a:cubicBezTo>
                    <a:pt x="7065" y="18148"/>
                    <a:pt x="7044" y="18157"/>
                    <a:pt x="7021" y="18170"/>
                  </a:cubicBezTo>
                  <a:cubicBezTo>
                    <a:pt x="5517" y="19042"/>
                    <a:pt x="3946" y="19950"/>
                    <a:pt x="2369" y="20859"/>
                  </a:cubicBezTo>
                  <a:cubicBezTo>
                    <a:pt x="1982" y="21508"/>
                    <a:pt x="1553" y="22158"/>
                    <a:pt x="1100" y="22758"/>
                  </a:cubicBezTo>
                  <a:cubicBezTo>
                    <a:pt x="1094" y="22766"/>
                    <a:pt x="1088" y="22771"/>
                    <a:pt x="1084" y="22777"/>
                  </a:cubicBezTo>
                  <a:cubicBezTo>
                    <a:pt x="725" y="23258"/>
                    <a:pt x="364" y="23737"/>
                    <a:pt x="0" y="24218"/>
                  </a:cubicBezTo>
                  <a:cubicBezTo>
                    <a:pt x="135" y="24239"/>
                    <a:pt x="267" y="24264"/>
                    <a:pt x="404" y="24289"/>
                  </a:cubicBezTo>
                  <a:lnTo>
                    <a:pt x="407" y="24289"/>
                  </a:lnTo>
                  <a:cubicBezTo>
                    <a:pt x="1126" y="24415"/>
                    <a:pt x="1983" y="25557"/>
                    <a:pt x="1983" y="26698"/>
                  </a:cubicBezTo>
                  <a:cubicBezTo>
                    <a:pt x="2087" y="26556"/>
                    <a:pt x="2225" y="26549"/>
                    <a:pt x="2340" y="26469"/>
                  </a:cubicBezTo>
                  <a:cubicBezTo>
                    <a:pt x="2558" y="26312"/>
                    <a:pt x="2777" y="26119"/>
                    <a:pt x="2941" y="25907"/>
                  </a:cubicBezTo>
                  <a:lnTo>
                    <a:pt x="2941" y="25904"/>
                  </a:lnTo>
                  <a:lnTo>
                    <a:pt x="2950" y="25896"/>
                  </a:lnTo>
                  <a:cubicBezTo>
                    <a:pt x="2952" y="25888"/>
                    <a:pt x="2958" y="25880"/>
                    <a:pt x="2962" y="25874"/>
                  </a:cubicBezTo>
                  <a:cubicBezTo>
                    <a:pt x="3159" y="25615"/>
                    <a:pt x="3353" y="25357"/>
                    <a:pt x="3547" y="25098"/>
                  </a:cubicBezTo>
                  <a:cubicBezTo>
                    <a:pt x="3553" y="25091"/>
                    <a:pt x="3558" y="25086"/>
                    <a:pt x="3563" y="25080"/>
                  </a:cubicBezTo>
                  <a:cubicBezTo>
                    <a:pt x="3565" y="25074"/>
                    <a:pt x="3571" y="25068"/>
                    <a:pt x="3574" y="25061"/>
                  </a:cubicBezTo>
                  <a:cubicBezTo>
                    <a:pt x="3586" y="25040"/>
                    <a:pt x="3596" y="25016"/>
                    <a:pt x="3601" y="24988"/>
                  </a:cubicBezTo>
                  <a:cubicBezTo>
                    <a:pt x="3608" y="24991"/>
                    <a:pt x="3617" y="24995"/>
                    <a:pt x="3622" y="24997"/>
                  </a:cubicBezTo>
                  <a:cubicBezTo>
                    <a:pt x="5098" y="23030"/>
                    <a:pt x="6350" y="20660"/>
                    <a:pt x="7290" y="18124"/>
                  </a:cubicBezTo>
                  <a:cubicBezTo>
                    <a:pt x="8066" y="16043"/>
                    <a:pt x="8626" y="13851"/>
                    <a:pt x="8925" y="11677"/>
                  </a:cubicBezTo>
                  <a:cubicBezTo>
                    <a:pt x="9090" y="10479"/>
                    <a:pt x="9177" y="9286"/>
                    <a:pt x="9175" y="8123"/>
                  </a:cubicBezTo>
                  <a:lnTo>
                    <a:pt x="9175" y="1684"/>
                  </a:lnTo>
                  <a:cubicBezTo>
                    <a:pt x="9173" y="906"/>
                    <a:pt x="8552" y="161"/>
                    <a:pt x="7653" y="23"/>
                  </a:cubicBezTo>
                  <a:cubicBezTo>
                    <a:pt x="7559" y="8"/>
                    <a:pt x="7468" y="1"/>
                    <a:pt x="738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1963725" y="2152700"/>
              <a:ext cx="191150" cy="476375"/>
            </a:xfrm>
            <a:custGeom>
              <a:rect b="b" l="l" r="r" t="t"/>
              <a:pathLst>
                <a:path extrusionOk="0" h="19055" w="7646">
                  <a:moveTo>
                    <a:pt x="2090" y="0"/>
                  </a:moveTo>
                  <a:cubicBezTo>
                    <a:pt x="2075" y="21"/>
                    <a:pt x="2059" y="43"/>
                    <a:pt x="2041" y="64"/>
                  </a:cubicBezTo>
                  <a:cubicBezTo>
                    <a:pt x="2038" y="70"/>
                    <a:pt x="2032" y="76"/>
                    <a:pt x="2029" y="82"/>
                  </a:cubicBezTo>
                  <a:cubicBezTo>
                    <a:pt x="2025" y="89"/>
                    <a:pt x="2020" y="94"/>
                    <a:pt x="2013" y="101"/>
                  </a:cubicBezTo>
                  <a:cubicBezTo>
                    <a:pt x="1819" y="359"/>
                    <a:pt x="1625" y="618"/>
                    <a:pt x="1429" y="877"/>
                  </a:cubicBezTo>
                  <a:cubicBezTo>
                    <a:pt x="1425" y="882"/>
                    <a:pt x="1419" y="891"/>
                    <a:pt x="1416" y="898"/>
                  </a:cubicBezTo>
                  <a:lnTo>
                    <a:pt x="1408" y="907"/>
                  </a:lnTo>
                  <a:lnTo>
                    <a:pt x="1408" y="909"/>
                  </a:lnTo>
                  <a:cubicBezTo>
                    <a:pt x="1243" y="1122"/>
                    <a:pt x="1025" y="1315"/>
                    <a:pt x="807" y="1472"/>
                  </a:cubicBezTo>
                  <a:cubicBezTo>
                    <a:pt x="692" y="1552"/>
                    <a:pt x="554" y="1558"/>
                    <a:pt x="450" y="1700"/>
                  </a:cubicBezTo>
                  <a:cubicBezTo>
                    <a:pt x="450" y="1961"/>
                    <a:pt x="397" y="2252"/>
                    <a:pt x="240" y="2461"/>
                  </a:cubicBezTo>
                  <a:lnTo>
                    <a:pt x="237" y="2463"/>
                  </a:lnTo>
                  <a:cubicBezTo>
                    <a:pt x="159" y="2568"/>
                    <a:pt x="80" y="2672"/>
                    <a:pt x="0" y="2777"/>
                  </a:cubicBezTo>
                  <a:cubicBezTo>
                    <a:pt x="253" y="2820"/>
                    <a:pt x="502" y="2864"/>
                    <a:pt x="751" y="2907"/>
                  </a:cubicBezTo>
                  <a:lnTo>
                    <a:pt x="758" y="2909"/>
                  </a:lnTo>
                  <a:cubicBezTo>
                    <a:pt x="1273" y="2996"/>
                    <a:pt x="1737" y="3212"/>
                    <a:pt x="2147" y="3529"/>
                  </a:cubicBezTo>
                  <a:cubicBezTo>
                    <a:pt x="2313" y="3656"/>
                    <a:pt x="2466" y="3797"/>
                    <a:pt x="2612" y="3954"/>
                  </a:cubicBezTo>
                  <a:lnTo>
                    <a:pt x="2612" y="3956"/>
                  </a:lnTo>
                  <a:cubicBezTo>
                    <a:pt x="2976" y="4347"/>
                    <a:pt x="3903" y="4561"/>
                    <a:pt x="4638" y="4561"/>
                  </a:cubicBezTo>
                  <a:cubicBezTo>
                    <a:pt x="4995" y="4561"/>
                    <a:pt x="5307" y="4510"/>
                    <a:pt x="5487" y="4405"/>
                  </a:cubicBezTo>
                  <a:cubicBezTo>
                    <a:pt x="5508" y="4393"/>
                    <a:pt x="5530" y="4380"/>
                    <a:pt x="5549" y="4365"/>
                  </a:cubicBezTo>
                  <a:cubicBezTo>
                    <a:pt x="5576" y="4411"/>
                    <a:pt x="5603" y="4477"/>
                    <a:pt x="5603" y="4531"/>
                  </a:cubicBezTo>
                  <a:cubicBezTo>
                    <a:pt x="5603" y="4574"/>
                    <a:pt x="5586" y="4611"/>
                    <a:pt x="5549" y="4636"/>
                  </a:cubicBezTo>
                  <a:cubicBezTo>
                    <a:pt x="4932" y="4993"/>
                    <a:pt x="4310" y="5350"/>
                    <a:pt x="3688" y="5708"/>
                  </a:cubicBezTo>
                  <a:cubicBezTo>
                    <a:pt x="3966" y="6370"/>
                    <a:pt x="4164" y="7082"/>
                    <a:pt x="4299" y="7793"/>
                  </a:cubicBezTo>
                  <a:cubicBezTo>
                    <a:pt x="4310" y="7848"/>
                    <a:pt x="4320" y="7907"/>
                    <a:pt x="4332" y="7965"/>
                  </a:cubicBezTo>
                  <a:lnTo>
                    <a:pt x="4332" y="7967"/>
                  </a:lnTo>
                  <a:cubicBezTo>
                    <a:pt x="4412" y="8459"/>
                    <a:pt x="5894" y="9042"/>
                    <a:pt x="6722" y="9042"/>
                  </a:cubicBezTo>
                  <a:cubicBezTo>
                    <a:pt x="6894" y="9042"/>
                    <a:pt x="7038" y="9017"/>
                    <a:pt x="7135" y="8961"/>
                  </a:cubicBezTo>
                  <a:cubicBezTo>
                    <a:pt x="7159" y="9008"/>
                    <a:pt x="7188" y="9073"/>
                    <a:pt x="7188" y="9126"/>
                  </a:cubicBezTo>
                  <a:cubicBezTo>
                    <a:pt x="7188" y="9166"/>
                    <a:pt x="7169" y="9206"/>
                    <a:pt x="7135" y="9227"/>
                  </a:cubicBezTo>
                  <a:cubicBezTo>
                    <a:pt x="6288" y="9717"/>
                    <a:pt x="5435" y="10211"/>
                    <a:pt x="4578" y="10703"/>
                  </a:cubicBezTo>
                  <a:cubicBezTo>
                    <a:pt x="4581" y="10778"/>
                    <a:pt x="4581" y="10856"/>
                    <a:pt x="4581" y="10933"/>
                  </a:cubicBezTo>
                  <a:lnTo>
                    <a:pt x="4581" y="10935"/>
                  </a:lnTo>
                  <a:lnTo>
                    <a:pt x="4581" y="13134"/>
                  </a:lnTo>
                  <a:lnTo>
                    <a:pt x="4581" y="13227"/>
                  </a:lnTo>
                  <a:cubicBezTo>
                    <a:pt x="4560" y="13359"/>
                    <a:pt x="4696" y="13508"/>
                    <a:pt x="4797" y="13597"/>
                  </a:cubicBezTo>
                  <a:cubicBezTo>
                    <a:pt x="5146" y="13902"/>
                    <a:pt x="5761" y="14165"/>
                    <a:pt x="6236" y="14302"/>
                  </a:cubicBezTo>
                  <a:cubicBezTo>
                    <a:pt x="6432" y="14356"/>
                    <a:pt x="6726" y="14430"/>
                    <a:pt x="6981" y="14430"/>
                  </a:cubicBezTo>
                  <a:cubicBezTo>
                    <a:pt x="7114" y="14430"/>
                    <a:pt x="7236" y="14410"/>
                    <a:pt x="7329" y="14357"/>
                  </a:cubicBezTo>
                  <a:cubicBezTo>
                    <a:pt x="7353" y="14404"/>
                    <a:pt x="7378" y="14468"/>
                    <a:pt x="7378" y="14520"/>
                  </a:cubicBezTo>
                  <a:cubicBezTo>
                    <a:pt x="7378" y="14563"/>
                    <a:pt x="7362" y="14602"/>
                    <a:pt x="7329" y="14623"/>
                  </a:cubicBezTo>
                  <a:cubicBezTo>
                    <a:pt x="6420" y="15145"/>
                    <a:pt x="5503" y="15675"/>
                    <a:pt x="4582" y="16207"/>
                  </a:cubicBezTo>
                  <a:lnTo>
                    <a:pt x="4582" y="16210"/>
                  </a:lnTo>
                  <a:lnTo>
                    <a:pt x="4582" y="17073"/>
                  </a:lnTo>
                  <a:lnTo>
                    <a:pt x="4582" y="17372"/>
                  </a:lnTo>
                  <a:cubicBezTo>
                    <a:pt x="4582" y="17772"/>
                    <a:pt x="4745" y="18157"/>
                    <a:pt x="5013" y="18452"/>
                  </a:cubicBezTo>
                  <a:cubicBezTo>
                    <a:pt x="5375" y="18854"/>
                    <a:pt x="5894" y="19055"/>
                    <a:pt x="6370" y="19055"/>
                  </a:cubicBezTo>
                  <a:cubicBezTo>
                    <a:pt x="6624" y="19055"/>
                    <a:pt x="6866" y="18998"/>
                    <a:pt x="7064" y="18883"/>
                  </a:cubicBezTo>
                  <a:cubicBezTo>
                    <a:pt x="7445" y="18661"/>
                    <a:pt x="7643" y="18260"/>
                    <a:pt x="7643" y="17829"/>
                  </a:cubicBezTo>
                  <a:lnTo>
                    <a:pt x="7643" y="17531"/>
                  </a:lnTo>
                  <a:lnTo>
                    <a:pt x="7643" y="11395"/>
                  </a:lnTo>
                  <a:lnTo>
                    <a:pt x="7643" y="11393"/>
                  </a:lnTo>
                  <a:cubicBezTo>
                    <a:pt x="7645" y="10084"/>
                    <a:pt x="7531" y="8845"/>
                    <a:pt x="7329" y="7725"/>
                  </a:cubicBezTo>
                  <a:cubicBezTo>
                    <a:pt x="6730" y="4483"/>
                    <a:pt x="5126" y="1222"/>
                    <a:pt x="209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2014725" y="2152350"/>
              <a:ext cx="1275" cy="1850"/>
            </a:xfrm>
            <a:custGeom>
              <a:rect b="b" l="l" r="r" t="t"/>
              <a:pathLst>
                <a:path extrusionOk="0" h="74" w="51">
                  <a:moveTo>
                    <a:pt x="28" y="1"/>
                  </a:moveTo>
                  <a:cubicBezTo>
                    <a:pt x="21" y="28"/>
                    <a:pt x="13" y="53"/>
                    <a:pt x="0" y="74"/>
                  </a:cubicBezTo>
                  <a:cubicBezTo>
                    <a:pt x="20" y="53"/>
                    <a:pt x="35" y="31"/>
                    <a:pt x="50" y="10"/>
                  </a:cubicBezTo>
                  <a:cubicBezTo>
                    <a:pt x="44" y="7"/>
                    <a:pt x="35" y="5"/>
                    <a:pt x="28" y="1"/>
                  </a:cubicBezTo>
                  <a:close/>
                </a:path>
              </a:pathLst>
            </a:custGeom>
            <a:solidFill>
              <a:srgbClr val="424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1833150" y="1943150"/>
              <a:ext cx="270650" cy="185275"/>
            </a:xfrm>
            <a:custGeom>
              <a:rect b="b" l="l" r="r" t="t"/>
              <a:pathLst>
                <a:path extrusionOk="0" h="7411" w="10826">
                  <a:moveTo>
                    <a:pt x="8086" y="0"/>
                  </a:moveTo>
                  <a:lnTo>
                    <a:pt x="8086" y="0"/>
                  </a:lnTo>
                  <a:cubicBezTo>
                    <a:pt x="5392" y="1555"/>
                    <a:pt x="2695" y="3112"/>
                    <a:pt x="0" y="4667"/>
                  </a:cubicBezTo>
                  <a:cubicBezTo>
                    <a:pt x="189" y="5121"/>
                    <a:pt x="417" y="5548"/>
                    <a:pt x="688" y="5935"/>
                  </a:cubicBezTo>
                  <a:cubicBezTo>
                    <a:pt x="690" y="5935"/>
                    <a:pt x="690" y="5938"/>
                    <a:pt x="690" y="5938"/>
                  </a:cubicBezTo>
                  <a:cubicBezTo>
                    <a:pt x="998" y="6373"/>
                    <a:pt x="890" y="6906"/>
                    <a:pt x="568" y="7142"/>
                  </a:cubicBezTo>
                  <a:cubicBezTo>
                    <a:pt x="568" y="7180"/>
                    <a:pt x="570" y="7228"/>
                    <a:pt x="570" y="7279"/>
                  </a:cubicBezTo>
                  <a:cubicBezTo>
                    <a:pt x="570" y="7347"/>
                    <a:pt x="568" y="7377"/>
                    <a:pt x="568" y="7411"/>
                  </a:cubicBezTo>
                  <a:cubicBezTo>
                    <a:pt x="887" y="7226"/>
                    <a:pt x="1214" y="7039"/>
                    <a:pt x="1540" y="6848"/>
                  </a:cubicBezTo>
                  <a:cubicBezTo>
                    <a:pt x="3015" y="5998"/>
                    <a:pt x="4538" y="5122"/>
                    <a:pt x="6057" y="4242"/>
                  </a:cubicBezTo>
                  <a:cubicBezTo>
                    <a:pt x="7633" y="3333"/>
                    <a:pt x="9203" y="2425"/>
                    <a:pt x="10709" y="1553"/>
                  </a:cubicBezTo>
                  <a:cubicBezTo>
                    <a:pt x="10730" y="1540"/>
                    <a:pt x="10752" y="1531"/>
                    <a:pt x="10770" y="1520"/>
                  </a:cubicBezTo>
                  <a:cubicBezTo>
                    <a:pt x="10798" y="1501"/>
                    <a:pt x="10816" y="1478"/>
                    <a:pt x="10822" y="1446"/>
                  </a:cubicBezTo>
                  <a:cubicBezTo>
                    <a:pt x="10825" y="1437"/>
                    <a:pt x="10825" y="1425"/>
                    <a:pt x="10825" y="1416"/>
                  </a:cubicBezTo>
                  <a:cubicBezTo>
                    <a:pt x="10825" y="1363"/>
                    <a:pt x="10798" y="1300"/>
                    <a:pt x="10770" y="1249"/>
                  </a:cubicBezTo>
                  <a:cubicBezTo>
                    <a:pt x="10676" y="1291"/>
                    <a:pt x="10555" y="1309"/>
                    <a:pt x="10416" y="1309"/>
                  </a:cubicBezTo>
                  <a:cubicBezTo>
                    <a:pt x="9545" y="1309"/>
                    <a:pt x="7968" y="575"/>
                    <a:pt x="8042" y="126"/>
                  </a:cubicBezTo>
                  <a:cubicBezTo>
                    <a:pt x="8052" y="98"/>
                    <a:pt x="8065" y="59"/>
                    <a:pt x="8086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1847275" y="2240950"/>
              <a:ext cx="256500" cy="174925"/>
            </a:xfrm>
            <a:custGeom>
              <a:rect b="b" l="l" r="r" t="t"/>
              <a:pathLst>
                <a:path extrusionOk="0" h="6997" w="10260">
                  <a:moveTo>
                    <a:pt x="6802" y="0"/>
                  </a:moveTo>
                  <a:cubicBezTo>
                    <a:pt x="5299" y="868"/>
                    <a:pt x="3794" y="1737"/>
                    <a:pt x="2292" y="2604"/>
                  </a:cubicBezTo>
                  <a:cubicBezTo>
                    <a:pt x="1626" y="3718"/>
                    <a:pt x="1051" y="4892"/>
                    <a:pt x="574" y="6057"/>
                  </a:cubicBezTo>
                  <a:cubicBezTo>
                    <a:pt x="569" y="6059"/>
                    <a:pt x="569" y="6065"/>
                    <a:pt x="566" y="6068"/>
                  </a:cubicBezTo>
                  <a:cubicBezTo>
                    <a:pt x="472" y="6305"/>
                    <a:pt x="283" y="6571"/>
                    <a:pt x="66" y="6696"/>
                  </a:cubicBezTo>
                  <a:cubicBezTo>
                    <a:pt x="45" y="6709"/>
                    <a:pt x="22" y="6718"/>
                    <a:pt x="1" y="6730"/>
                  </a:cubicBezTo>
                  <a:cubicBezTo>
                    <a:pt x="1" y="6763"/>
                    <a:pt x="4" y="6795"/>
                    <a:pt x="4" y="6865"/>
                  </a:cubicBezTo>
                  <a:cubicBezTo>
                    <a:pt x="4" y="6911"/>
                    <a:pt x="1" y="6960"/>
                    <a:pt x="1" y="6997"/>
                  </a:cubicBezTo>
                  <a:cubicBezTo>
                    <a:pt x="88" y="6949"/>
                    <a:pt x="174" y="6899"/>
                    <a:pt x="260" y="6847"/>
                  </a:cubicBezTo>
                  <a:cubicBezTo>
                    <a:pt x="2927" y="5310"/>
                    <a:pt x="5658" y="3733"/>
                    <a:pt x="8344" y="2179"/>
                  </a:cubicBezTo>
                  <a:cubicBezTo>
                    <a:pt x="8966" y="1822"/>
                    <a:pt x="9587" y="1465"/>
                    <a:pt x="10204" y="1107"/>
                  </a:cubicBezTo>
                  <a:cubicBezTo>
                    <a:pt x="10240" y="1083"/>
                    <a:pt x="10259" y="1046"/>
                    <a:pt x="10259" y="1002"/>
                  </a:cubicBezTo>
                  <a:cubicBezTo>
                    <a:pt x="10259" y="948"/>
                    <a:pt x="10231" y="882"/>
                    <a:pt x="10204" y="837"/>
                  </a:cubicBezTo>
                  <a:cubicBezTo>
                    <a:pt x="10186" y="852"/>
                    <a:pt x="10163" y="865"/>
                    <a:pt x="10142" y="876"/>
                  </a:cubicBezTo>
                  <a:cubicBezTo>
                    <a:pt x="9961" y="982"/>
                    <a:pt x="9648" y="1033"/>
                    <a:pt x="9290" y="1033"/>
                  </a:cubicBezTo>
                  <a:cubicBezTo>
                    <a:pt x="8556" y="1033"/>
                    <a:pt x="7631" y="820"/>
                    <a:pt x="7267" y="428"/>
                  </a:cubicBezTo>
                  <a:lnTo>
                    <a:pt x="7267" y="425"/>
                  </a:lnTo>
                  <a:cubicBezTo>
                    <a:pt x="7123" y="268"/>
                    <a:pt x="6968" y="126"/>
                    <a:pt x="6802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1734050" y="2195150"/>
              <a:ext cx="240900" cy="632450"/>
            </a:xfrm>
            <a:custGeom>
              <a:rect b="b" l="l" r="r" t="t"/>
              <a:pathLst>
                <a:path extrusionOk="0" h="25298" w="9636">
                  <a:moveTo>
                    <a:pt x="9635" y="1"/>
                  </a:moveTo>
                  <a:lnTo>
                    <a:pt x="9635" y="1"/>
                  </a:lnTo>
                  <a:cubicBezTo>
                    <a:pt x="9528" y="143"/>
                    <a:pt x="9377" y="143"/>
                    <a:pt x="9235" y="208"/>
                  </a:cubicBezTo>
                  <a:cubicBezTo>
                    <a:pt x="8656" y="478"/>
                    <a:pt x="7907" y="694"/>
                    <a:pt x="7235" y="694"/>
                  </a:cubicBezTo>
                  <a:cubicBezTo>
                    <a:pt x="7125" y="694"/>
                    <a:pt x="7018" y="688"/>
                    <a:pt x="6913" y="676"/>
                  </a:cubicBezTo>
                  <a:lnTo>
                    <a:pt x="6788" y="658"/>
                  </a:lnTo>
                  <a:cubicBezTo>
                    <a:pt x="6378" y="586"/>
                    <a:pt x="5970" y="467"/>
                    <a:pt x="5563" y="303"/>
                  </a:cubicBezTo>
                  <a:cubicBezTo>
                    <a:pt x="2186" y="4819"/>
                    <a:pt x="0" y="11368"/>
                    <a:pt x="12" y="17175"/>
                  </a:cubicBezTo>
                  <a:lnTo>
                    <a:pt x="12" y="23316"/>
                  </a:lnTo>
                  <a:lnTo>
                    <a:pt x="12" y="23612"/>
                  </a:lnTo>
                  <a:cubicBezTo>
                    <a:pt x="12" y="24058"/>
                    <a:pt x="219" y="24518"/>
                    <a:pt x="597" y="24843"/>
                  </a:cubicBezTo>
                  <a:cubicBezTo>
                    <a:pt x="924" y="25128"/>
                    <a:pt x="1375" y="25298"/>
                    <a:pt x="1807" y="25298"/>
                  </a:cubicBezTo>
                  <a:cubicBezTo>
                    <a:pt x="2052" y="25298"/>
                    <a:pt x="2290" y="25243"/>
                    <a:pt x="2496" y="25124"/>
                  </a:cubicBezTo>
                  <a:cubicBezTo>
                    <a:pt x="2872" y="24904"/>
                    <a:pt x="3074" y="24507"/>
                    <a:pt x="3074" y="24069"/>
                  </a:cubicBezTo>
                  <a:cubicBezTo>
                    <a:pt x="3074" y="23972"/>
                    <a:pt x="3074" y="23874"/>
                    <a:pt x="3076" y="23774"/>
                  </a:cubicBezTo>
                  <a:lnTo>
                    <a:pt x="3076" y="20682"/>
                  </a:lnTo>
                  <a:cubicBezTo>
                    <a:pt x="2969" y="20744"/>
                    <a:pt x="2864" y="20806"/>
                    <a:pt x="2759" y="20866"/>
                  </a:cubicBezTo>
                  <a:lnTo>
                    <a:pt x="2759" y="20598"/>
                  </a:lnTo>
                  <a:cubicBezTo>
                    <a:pt x="2916" y="20508"/>
                    <a:pt x="3040" y="20305"/>
                    <a:pt x="3067" y="20068"/>
                  </a:cubicBezTo>
                  <a:lnTo>
                    <a:pt x="3076" y="19957"/>
                  </a:lnTo>
                  <a:lnTo>
                    <a:pt x="3076" y="17635"/>
                  </a:lnTo>
                  <a:lnTo>
                    <a:pt x="3076" y="17611"/>
                  </a:lnTo>
                  <a:cubicBezTo>
                    <a:pt x="3072" y="16855"/>
                    <a:pt x="3119" y="16004"/>
                    <a:pt x="3226" y="15088"/>
                  </a:cubicBezTo>
                  <a:lnTo>
                    <a:pt x="3226" y="15088"/>
                  </a:lnTo>
                  <a:cubicBezTo>
                    <a:pt x="3134" y="15143"/>
                    <a:pt x="3042" y="15195"/>
                    <a:pt x="2949" y="15248"/>
                  </a:cubicBezTo>
                  <a:lnTo>
                    <a:pt x="2949" y="15116"/>
                  </a:lnTo>
                  <a:lnTo>
                    <a:pt x="2949" y="14981"/>
                  </a:lnTo>
                  <a:cubicBezTo>
                    <a:pt x="3140" y="14874"/>
                    <a:pt x="3286" y="14614"/>
                    <a:pt x="3315" y="14387"/>
                  </a:cubicBezTo>
                  <a:cubicBezTo>
                    <a:pt x="3448" y="13472"/>
                    <a:pt x="3633" y="12554"/>
                    <a:pt x="3864" y="11646"/>
                  </a:cubicBezTo>
                  <a:cubicBezTo>
                    <a:pt x="4116" y="10638"/>
                    <a:pt x="4427" y="9644"/>
                    <a:pt x="4791" y="8677"/>
                  </a:cubicBezTo>
                  <a:lnTo>
                    <a:pt x="4791" y="8677"/>
                  </a:lnTo>
                  <a:cubicBezTo>
                    <a:pt x="4705" y="8729"/>
                    <a:pt x="4618" y="8779"/>
                    <a:pt x="4532" y="8828"/>
                  </a:cubicBezTo>
                  <a:cubicBezTo>
                    <a:pt x="4532" y="8791"/>
                    <a:pt x="4534" y="8742"/>
                    <a:pt x="4534" y="8696"/>
                  </a:cubicBezTo>
                  <a:cubicBezTo>
                    <a:pt x="4534" y="8625"/>
                    <a:pt x="4532" y="8595"/>
                    <a:pt x="4532" y="8561"/>
                  </a:cubicBezTo>
                  <a:cubicBezTo>
                    <a:pt x="4553" y="8547"/>
                    <a:pt x="4575" y="8539"/>
                    <a:pt x="4596" y="8526"/>
                  </a:cubicBezTo>
                  <a:cubicBezTo>
                    <a:pt x="4815" y="8399"/>
                    <a:pt x="5001" y="8136"/>
                    <a:pt x="5097" y="7898"/>
                  </a:cubicBezTo>
                  <a:cubicBezTo>
                    <a:pt x="5100" y="7896"/>
                    <a:pt x="5100" y="7890"/>
                    <a:pt x="5104" y="7886"/>
                  </a:cubicBezTo>
                  <a:cubicBezTo>
                    <a:pt x="5581" y="6723"/>
                    <a:pt x="6157" y="5550"/>
                    <a:pt x="6822" y="4435"/>
                  </a:cubicBezTo>
                  <a:cubicBezTo>
                    <a:pt x="7219" y="3769"/>
                    <a:pt x="7647" y="3122"/>
                    <a:pt x="8106" y="2516"/>
                  </a:cubicBezTo>
                  <a:cubicBezTo>
                    <a:pt x="8467" y="2036"/>
                    <a:pt x="8827" y="1558"/>
                    <a:pt x="9187" y="1078"/>
                  </a:cubicBezTo>
                  <a:cubicBezTo>
                    <a:pt x="9267" y="973"/>
                    <a:pt x="9346" y="869"/>
                    <a:pt x="9424" y="764"/>
                  </a:cubicBezTo>
                  <a:lnTo>
                    <a:pt x="9426" y="761"/>
                  </a:lnTo>
                  <a:cubicBezTo>
                    <a:pt x="9583" y="551"/>
                    <a:pt x="9635" y="262"/>
                    <a:pt x="9635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1807725" y="1782950"/>
              <a:ext cx="335650" cy="230725"/>
            </a:xfrm>
            <a:custGeom>
              <a:rect b="b" l="l" r="r" t="t"/>
              <a:pathLst>
                <a:path extrusionOk="0" h="9229" w="13426">
                  <a:moveTo>
                    <a:pt x="10670" y="1"/>
                  </a:moveTo>
                  <a:lnTo>
                    <a:pt x="10670" y="1"/>
                  </a:lnTo>
                  <a:cubicBezTo>
                    <a:pt x="7157" y="2027"/>
                    <a:pt x="3643" y="4055"/>
                    <a:pt x="130" y="6081"/>
                  </a:cubicBezTo>
                  <a:cubicBezTo>
                    <a:pt x="133" y="6787"/>
                    <a:pt x="183" y="7517"/>
                    <a:pt x="281" y="8228"/>
                  </a:cubicBezTo>
                  <a:lnTo>
                    <a:pt x="281" y="8237"/>
                  </a:lnTo>
                  <a:cubicBezTo>
                    <a:pt x="324" y="8561"/>
                    <a:pt x="189" y="8844"/>
                    <a:pt x="1" y="8964"/>
                  </a:cubicBezTo>
                  <a:lnTo>
                    <a:pt x="1" y="9096"/>
                  </a:lnTo>
                  <a:lnTo>
                    <a:pt x="1" y="9228"/>
                  </a:lnTo>
                  <a:cubicBezTo>
                    <a:pt x="137" y="9152"/>
                    <a:pt x="272" y="9071"/>
                    <a:pt x="408" y="8995"/>
                  </a:cubicBezTo>
                  <a:cubicBezTo>
                    <a:pt x="3564" y="7173"/>
                    <a:pt x="6828" y="5288"/>
                    <a:pt x="10033" y="3435"/>
                  </a:cubicBezTo>
                  <a:cubicBezTo>
                    <a:pt x="11151" y="2791"/>
                    <a:pt x="12260" y="2151"/>
                    <a:pt x="13355" y="1516"/>
                  </a:cubicBezTo>
                  <a:cubicBezTo>
                    <a:pt x="13362" y="1514"/>
                    <a:pt x="13367" y="1510"/>
                    <a:pt x="13373" y="1508"/>
                  </a:cubicBezTo>
                  <a:cubicBezTo>
                    <a:pt x="13398" y="1489"/>
                    <a:pt x="13417" y="1465"/>
                    <a:pt x="13423" y="1433"/>
                  </a:cubicBezTo>
                  <a:cubicBezTo>
                    <a:pt x="13426" y="1425"/>
                    <a:pt x="13426" y="1416"/>
                    <a:pt x="13426" y="1404"/>
                  </a:cubicBezTo>
                  <a:cubicBezTo>
                    <a:pt x="13426" y="1352"/>
                    <a:pt x="13398" y="1290"/>
                    <a:pt x="13373" y="1244"/>
                  </a:cubicBezTo>
                  <a:cubicBezTo>
                    <a:pt x="13288" y="1288"/>
                    <a:pt x="13179" y="1305"/>
                    <a:pt x="13062" y="1305"/>
                  </a:cubicBezTo>
                  <a:cubicBezTo>
                    <a:pt x="12807" y="1305"/>
                    <a:pt x="12510" y="1225"/>
                    <a:pt x="12308" y="1164"/>
                  </a:cubicBezTo>
                  <a:cubicBezTo>
                    <a:pt x="11841" y="1025"/>
                    <a:pt x="11204" y="745"/>
                    <a:pt x="10855" y="433"/>
                  </a:cubicBezTo>
                  <a:cubicBezTo>
                    <a:pt x="10769" y="354"/>
                    <a:pt x="10645" y="219"/>
                    <a:pt x="10658" y="98"/>
                  </a:cubicBezTo>
                  <a:lnTo>
                    <a:pt x="10658" y="87"/>
                  </a:lnTo>
                  <a:cubicBezTo>
                    <a:pt x="10663" y="60"/>
                    <a:pt x="10666" y="28"/>
                    <a:pt x="10670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1807725" y="2347500"/>
              <a:ext cx="335650" cy="228850"/>
            </a:xfrm>
            <a:custGeom>
              <a:rect b="b" l="l" r="r" t="t"/>
              <a:pathLst>
                <a:path extrusionOk="0" h="9154" w="13426">
                  <a:moveTo>
                    <a:pt x="10538" y="1"/>
                  </a:moveTo>
                  <a:cubicBezTo>
                    <a:pt x="7329" y="1850"/>
                    <a:pt x="4121" y="3705"/>
                    <a:pt x="916" y="5552"/>
                  </a:cubicBezTo>
                  <a:cubicBezTo>
                    <a:pt x="684" y="6460"/>
                    <a:pt x="499" y="7378"/>
                    <a:pt x="367" y="8293"/>
                  </a:cubicBezTo>
                  <a:cubicBezTo>
                    <a:pt x="336" y="8520"/>
                    <a:pt x="192" y="8780"/>
                    <a:pt x="1" y="8887"/>
                  </a:cubicBezTo>
                  <a:lnTo>
                    <a:pt x="1" y="9022"/>
                  </a:lnTo>
                  <a:lnTo>
                    <a:pt x="1" y="9154"/>
                  </a:lnTo>
                  <a:cubicBezTo>
                    <a:pt x="94" y="9101"/>
                    <a:pt x="185" y="9049"/>
                    <a:pt x="278" y="8994"/>
                  </a:cubicBezTo>
                  <a:cubicBezTo>
                    <a:pt x="3748" y="6990"/>
                    <a:pt x="7315" y="4933"/>
                    <a:pt x="10817" y="2908"/>
                  </a:cubicBezTo>
                  <a:cubicBezTo>
                    <a:pt x="11674" y="2414"/>
                    <a:pt x="12527" y="1922"/>
                    <a:pt x="13373" y="1432"/>
                  </a:cubicBezTo>
                  <a:cubicBezTo>
                    <a:pt x="13408" y="1410"/>
                    <a:pt x="13426" y="1371"/>
                    <a:pt x="13426" y="1331"/>
                  </a:cubicBezTo>
                  <a:cubicBezTo>
                    <a:pt x="13426" y="1278"/>
                    <a:pt x="13398" y="1212"/>
                    <a:pt x="13373" y="1167"/>
                  </a:cubicBezTo>
                  <a:cubicBezTo>
                    <a:pt x="13276" y="1223"/>
                    <a:pt x="13133" y="1248"/>
                    <a:pt x="12962" y="1248"/>
                  </a:cubicBezTo>
                  <a:cubicBezTo>
                    <a:pt x="12134" y="1248"/>
                    <a:pt x="10650" y="665"/>
                    <a:pt x="10571" y="173"/>
                  </a:cubicBezTo>
                  <a:lnTo>
                    <a:pt x="10571" y="169"/>
                  </a:lnTo>
                  <a:cubicBezTo>
                    <a:pt x="10559" y="115"/>
                    <a:pt x="10549" y="56"/>
                    <a:pt x="10538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1803000" y="2480950"/>
              <a:ext cx="345200" cy="235800"/>
            </a:xfrm>
            <a:custGeom>
              <a:rect b="b" l="l" r="r" t="t"/>
              <a:pathLst>
                <a:path extrusionOk="0" h="9432" w="13808">
                  <a:moveTo>
                    <a:pt x="11010" y="1"/>
                  </a:moveTo>
                  <a:cubicBezTo>
                    <a:pt x="7445" y="2061"/>
                    <a:pt x="3882" y="4117"/>
                    <a:pt x="316" y="6177"/>
                  </a:cubicBezTo>
                  <a:lnTo>
                    <a:pt x="316" y="6202"/>
                  </a:lnTo>
                  <a:lnTo>
                    <a:pt x="316" y="8524"/>
                  </a:lnTo>
                  <a:lnTo>
                    <a:pt x="308" y="8635"/>
                  </a:lnTo>
                  <a:cubicBezTo>
                    <a:pt x="280" y="8873"/>
                    <a:pt x="157" y="9076"/>
                    <a:pt x="0" y="9165"/>
                  </a:cubicBezTo>
                  <a:lnTo>
                    <a:pt x="1" y="9165"/>
                  </a:lnTo>
                  <a:lnTo>
                    <a:pt x="1" y="9431"/>
                  </a:lnTo>
                  <a:cubicBezTo>
                    <a:pt x="106" y="9369"/>
                    <a:pt x="211" y="9308"/>
                    <a:pt x="318" y="9247"/>
                  </a:cubicBezTo>
                  <a:cubicBezTo>
                    <a:pt x="3831" y="7221"/>
                    <a:pt x="7458" y="5128"/>
                    <a:pt x="11011" y="3076"/>
                  </a:cubicBezTo>
                  <a:lnTo>
                    <a:pt x="11011" y="3074"/>
                  </a:lnTo>
                  <a:cubicBezTo>
                    <a:pt x="11932" y="2542"/>
                    <a:pt x="12849" y="2012"/>
                    <a:pt x="13758" y="1489"/>
                  </a:cubicBezTo>
                  <a:cubicBezTo>
                    <a:pt x="13791" y="1467"/>
                    <a:pt x="13807" y="1430"/>
                    <a:pt x="13807" y="1386"/>
                  </a:cubicBezTo>
                  <a:cubicBezTo>
                    <a:pt x="13807" y="1334"/>
                    <a:pt x="13782" y="1269"/>
                    <a:pt x="13758" y="1223"/>
                  </a:cubicBezTo>
                  <a:cubicBezTo>
                    <a:pt x="13665" y="1276"/>
                    <a:pt x="13543" y="1296"/>
                    <a:pt x="13410" y="1296"/>
                  </a:cubicBezTo>
                  <a:cubicBezTo>
                    <a:pt x="13155" y="1296"/>
                    <a:pt x="12861" y="1222"/>
                    <a:pt x="12665" y="1168"/>
                  </a:cubicBezTo>
                  <a:cubicBezTo>
                    <a:pt x="12189" y="1032"/>
                    <a:pt x="11575" y="767"/>
                    <a:pt x="11226" y="463"/>
                  </a:cubicBezTo>
                  <a:cubicBezTo>
                    <a:pt x="11125" y="374"/>
                    <a:pt x="10989" y="226"/>
                    <a:pt x="11010" y="93"/>
                  </a:cubicBezTo>
                  <a:lnTo>
                    <a:pt x="11010" y="1"/>
                  </a:ln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1802975" y="1643075"/>
              <a:ext cx="345200" cy="235750"/>
            </a:xfrm>
            <a:custGeom>
              <a:rect b="b" l="l" r="r" t="t"/>
              <a:pathLst>
                <a:path extrusionOk="0" h="9430" w="13808">
                  <a:moveTo>
                    <a:pt x="11011" y="0"/>
                  </a:moveTo>
                  <a:cubicBezTo>
                    <a:pt x="7446" y="2061"/>
                    <a:pt x="3883" y="4118"/>
                    <a:pt x="317" y="6174"/>
                  </a:cubicBezTo>
                  <a:lnTo>
                    <a:pt x="317" y="8524"/>
                  </a:lnTo>
                  <a:cubicBezTo>
                    <a:pt x="317" y="8819"/>
                    <a:pt x="174" y="9066"/>
                    <a:pt x="1" y="9163"/>
                  </a:cubicBezTo>
                  <a:cubicBezTo>
                    <a:pt x="26" y="9211"/>
                    <a:pt x="53" y="9275"/>
                    <a:pt x="53" y="9328"/>
                  </a:cubicBezTo>
                  <a:cubicBezTo>
                    <a:pt x="53" y="9368"/>
                    <a:pt x="35" y="9407"/>
                    <a:pt x="0" y="9429"/>
                  </a:cubicBezTo>
                  <a:cubicBezTo>
                    <a:pt x="31" y="9411"/>
                    <a:pt x="65" y="9393"/>
                    <a:pt x="92" y="9377"/>
                  </a:cubicBezTo>
                  <a:cubicBezTo>
                    <a:pt x="117" y="9362"/>
                    <a:pt x="145" y="9347"/>
                    <a:pt x="170" y="9331"/>
                  </a:cubicBezTo>
                  <a:cubicBezTo>
                    <a:pt x="220" y="9303"/>
                    <a:pt x="268" y="9275"/>
                    <a:pt x="317" y="9247"/>
                  </a:cubicBezTo>
                  <a:cubicBezTo>
                    <a:pt x="3883" y="7190"/>
                    <a:pt x="7446" y="5130"/>
                    <a:pt x="11011" y="3073"/>
                  </a:cubicBezTo>
                  <a:cubicBezTo>
                    <a:pt x="11891" y="2566"/>
                    <a:pt x="12772" y="2058"/>
                    <a:pt x="13652" y="1550"/>
                  </a:cubicBezTo>
                  <a:lnTo>
                    <a:pt x="13652" y="1548"/>
                  </a:lnTo>
                  <a:cubicBezTo>
                    <a:pt x="13687" y="1529"/>
                    <a:pt x="13723" y="1507"/>
                    <a:pt x="13757" y="1488"/>
                  </a:cubicBezTo>
                  <a:cubicBezTo>
                    <a:pt x="13791" y="1463"/>
                    <a:pt x="13807" y="1427"/>
                    <a:pt x="13807" y="1387"/>
                  </a:cubicBezTo>
                  <a:cubicBezTo>
                    <a:pt x="13807" y="1330"/>
                    <a:pt x="13782" y="1268"/>
                    <a:pt x="13757" y="1223"/>
                  </a:cubicBezTo>
                  <a:cubicBezTo>
                    <a:pt x="13672" y="1272"/>
                    <a:pt x="13551" y="1294"/>
                    <a:pt x="13408" y="1294"/>
                  </a:cubicBezTo>
                  <a:cubicBezTo>
                    <a:pt x="12584" y="1294"/>
                    <a:pt x="11006" y="569"/>
                    <a:pt x="11011" y="121"/>
                  </a:cubicBezTo>
                  <a:lnTo>
                    <a:pt x="11011" y="0"/>
                  </a:ln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1803000" y="1872200"/>
              <a:ext cx="1325" cy="6625"/>
            </a:xfrm>
            <a:custGeom>
              <a:rect b="b" l="l" r="r" t="t"/>
              <a:pathLst>
                <a:path extrusionOk="0" h="265" w="53">
                  <a:moveTo>
                    <a:pt x="0" y="1"/>
                  </a:moveTo>
                  <a:lnTo>
                    <a:pt x="0" y="264"/>
                  </a:lnTo>
                  <a:cubicBezTo>
                    <a:pt x="34" y="242"/>
                    <a:pt x="52" y="203"/>
                    <a:pt x="52" y="163"/>
                  </a:cubicBezTo>
                  <a:cubicBezTo>
                    <a:pt x="52" y="110"/>
                    <a:pt x="25" y="46"/>
                    <a:pt x="0" y="1"/>
                  </a:cubicBezTo>
                  <a:close/>
                </a:path>
              </a:pathLst>
            </a:custGeom>
            <a:solidFill>
              <a:srgbClr val="424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1734175" y="1726300"/>
              <a:ext cx="240775" cy="486175"/>
            </a:xfrm>
            <a:custGeom>
              <a:rect b="b" l="l" r="r" t="t"/>
              <a:pathLst>
                <a:path extrusionOk="0" h="19447" w="9631">
                  <a:moveTo>
                    <a:pt x="1431" y="187"/>
                  </a:moveTo>
                  <a:cubicBezTo>
                    <a:pt x="1597" y="187"/>
                    <a:pt x="1787" y="250"/>
                    <a:pt x="1884" y="357"/>
                  </a:cubicBezTo>
                  <a:cubicBezTo>
                    <a:pt x="1961" y="444"/>
                    <a:pt x="1958" y="542"/>
                    <a:pt x="1855" y="603"/>
                  </a:cubicBezTo>
                  <a:cubicBezTo>
                    <a:pt x="1797" y="635"/>
                    <a:pt x="1722" y="650"/>
                    <a:pt x="1643" y="650"/>
                  </a:cubicBezTo>
                  <a:cubicBezTo>
                    <a:pt x="1526" y="650"/>
                    <a:pt x="1399" y="618"/>
                    <a:pt x="1302" y="566"/>
                  </a:cubicBezTo>
                  <a:cubicBezTo>
                    <a:pt x="1151" y="483"/>
                    <a:pt x="1068" y="336"/>
                    <a:pt x="1203" y="243"/>
                  </a:cubicBezTo>
                  <a:cubicBezTo>
                    <a:pt x="1261" y="204"/>
                    <a:pt x="1342" y="187"/>
                    <a:pt x="1431" y="187"/>
                  </a:cubicBezTo>
                  <a:close/>
                  <a:moveTo>
                    <a:pt x="1275" y="1"/>
                  </a:moveTo>
                  <a:cubicBezTo>
                    <a:pt x="493" y="1"/>
                    <a:pt x="7" y="538"/>
                    <a:pt x="7" y="1226"/>
                  </a:cubicBezTo>
                  <a:lnTo>
                    <a:pt x="7" y="1525"/>
                  </a:lnTo>
                  <a:lnTo>
                    <a:pt x="7" y="7661"/>
                  </a:lnTo>
                  <a:cubicBezTo>
                    <a:pt x="0" y="9967"/>
                    <a:pt x="357" y="12451"/>
                    <a:pt x="1293" y="14573"/>
                  </a:cubicBezTo>
                  <a:cubicBezTo>
                    <a:pt x="2352" y="16962"/>
                    <a:pt x="3923" y="18393"/>
                    <a:pt x="5558" y="19056"/>
                  </a:cubicBezTo>
                  <a:cubicBezTo>
                    <a:pt x="5963" y="19220"/>
                    <a:pt x="6373" y="19340"/>
                    <a:pt x="6783" y="19410"/>
                  </a:cubicBezTo>
                  <a:lnTo>
                    <a:pt x="6908" y="19429"/>
                  </a:lnTo>
                  <a:cubicBezTo>
                    <a:pt x="7011" y="19441"/>
                    <a:pt x="7117" y="19446"/>
                    <a:pt x="7225" y="19446"/>
                  </a:cubicBezTo>
                  <a:cubicBezTo>
                    <a:pt x="7899" y="19446"/>
                    <a:pt x="8649" y="19231"/>
                    <a:pt x="9230" y="18960"/>
                  </a:cubicBezTo>
                  <a:cubicBezTo>
                    <a:pt x="9372" y="18895"/>
                    <a:pt x="9524" y="18895"/>
                    <a:pt x="9630" y="18754"/>
                  </a:cubicBezTo>
                  <a:cubicBezTo>
                    <a:pt x="9630" y="17613"/>
                    <a:pt x="8775" y="16471"/>
                    <a:pt x="8055" y="16345"/>
                  </a:cubicBezTo>
                  <a:lnTo>
                    <a:pt x="8052" y="16345"/>
                  </a:lnTo>
                  <a:cubicBezTo>
                    <a:pt x="7917" y="16320"/>
                    <a:pt x="7784" y="16295"/>
                    <a:pt x="7649" y="16274"/>
                  </a:cubicBezTo>
                  <a:cubicBezTo>
                    <a:pt x="7399" y="16231"/>
                    <a:pt x="7148" y="16185"/>
                    <a:pt x="6898" y="16142"/>
                  </a:cubicBezTo>
                  <a:lnTo>
                    <a:pt x="6891" y="16142"/>
                  </a:lnTo>
                  <a:cubicBezTo>
                    <a:pt x="6391" y="16056"/>
                    <a:pt x="5924" y="15849"/>
                    <a:pt x="5503" y="15523"/>
                  </a:cubicBezTo>
                  <a:lnTo>
                    <a:pt x="5501" y="15520"/>
                  </a:lnTo>
                  <a:cubicBezTo>
                    <a:pt x="5174" y="15711"/>
                    <a:pt x="4848" y="15899"/>
                    <a:pt x="4528" y="16083"/>
                  </a:cubicBezTo>
                  <a:cubicBezTo>
                    <a:pt x="4528" y="16049"/>
                    <a:pt x="4530" y="16020"/>
                    <a:pt x="4530" y="15952"/>
                  </a:cubicBezTo>
                  <a:cubicBezTo>
                    <a:pt x="4530" y="15901"/>
                    <a:pt x="4528" y="15852"/>
                    <a:pt x="4528" y="15815"/>
                  </a:cubicBezTo>
                  <a:cubicBezTo>
                    <a:pt x="4850" y="15578"/>
                    <a:pt x="4958" y="15046"/>
                    <a:pt x="4650" y="14611"/>
                  </a:cubicBezTo>
                  <a:cubicBezTo>
                    <a:pt x="4650" y="14611"/>
                    <a:pt x="4650" y="14608"/>
                    <a:pt x="4648" y="14608"/>
                  </a:cubicBezTo>
                  <a:cubicBezTo>
                    <a:pt x="4377" y="14221"/>
                    <a:pt x="4148" y="13792"/>
                    <a:pt x="3960" y="13340"/>
                  </a:cubicBezTo>
                  <a:cubicBezTo>
                    <a:pt x="3681" y="12672"/>
                    <a:pt x="3483" y="11955"/>
                    <a:pt x="3351" y="11258"/>
                  </a:cubicBezTo>
                  <a:cubicBezTo>
                    <a:pt x="3215" y="11336"/>
                    <a:pt x="3079" y="11415"/>
                    <a:pt x="2944" y="11493"/>
                  </a:cubicBezTo>
                  <a:lnTo>
                    <a:pt x="2944" y="11361"/>
                  </a:lnTo>
                  <a:lnTo>
                    <a:pt x="2944" y="11229"/>
                  </a:lnTo>
                  <a:cubicBezTo>
                    <a:pt x="3131" y="11109"/>
                    <a:pt x="3267" y="10826"/>
                    <a:pt x="3224" y="10502"/>
                  </a:cubicBezTo>
                  <a:lnTo>
                    <a:pt x="3224" y="10493"/>
                  </a:lnTo>
                  <a:cubicBezTo>
                    <a:pt x="3126" y="9781"/>
                    <a:pt x="3077" y="9052"/>
                    <a:pt x="3073" y="8346"/>
                  </a:cubicBezTo>
                  <a:cubicBezTo>
                    <a:pt x="3071" y="8269"/>
                    <a:pt x="3071" y="8196"/>
                    <a:pt x="3071" y="8119"/>
                  </a:cubicBezTo>
                  <a:lnTo>
                    <a:pt x="3071" y="5917"/>
                  </a:lnTo>
                  <a:cubicBezTo>
                    <a:pt x="3021" y="5946"/>
                    <a:pt x="2973" y="5974"/>
                    <a:pt x="2923" y="6001"/>
                  </a:cubicBezTo>
                  <a:cubicBezTo>
                    <a:pt x="2899" y="6016"/>
                    <a:pt x="2870" y="6031"/>
                    <a:pt x="2846" y="6047"/>
                  </a:cubicBezTo>
                  <a:cubicBezTo>
                    <a:pt x="2817" y="6063"/>
                    <a:pt x="2784" y="6080"/>
                    <a:pt x="2753" y="6099"/>
                  </a:cubicBezTo>
                  <a:lnTo>
                    <a:pt x="2753" y="5834"/>
                  </a:lnTo>
                  <a:cubicBezTo>
                    <a:pt x="2925" y="5737"/>
                    <a:pt x="3069" y="5491"/>
                    <a:pt x="3069" y="5195"/>
                  </a:cubicBezTo>
                  <a:lnTo>
                    <a:pt x="3069" y="2845"/>
                  </a:lnTo>
                  <a:lnTo>
                    <a:pt x="3069" y="1980"/>
                  </a:lnTo>
                  <a:lnTo>
                    <a:pt x="3069" y="1685"/>
                  </a:lnTo>
                  <a:cubicBezTo>
                    <a:pt x="3069" y="792"/>
                    <a:pt x="2266" y="4"/>
                    <a:pt x="1288" y="1"/>
                  </a:cubicBezTo>
                  <a:cubicBezTo>
                    <a:pt x="1284" y="1"/>
                    <a:pt x="1279" y="1"/>
                    <a:pt x="1275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2070575" y="2101875"/>
              <a:ext cx="102050" cy="112700"/>
            </a:xfrm>
            <a:custGeom>
              <a:rect b="b" l="l" r="r" t="t"/>
              <a:pathLst>
                <a:path extrusionOk="0" h="4508" w="4082">
                  <a:moveTo>
                    <a:pt x="2741" y="68"/>
                  </a:moveTo>
                  <a:cubicBezTo>
                    <a:pt x="2743" y="68"/>
                    <a:pt x="2745" y="68"/>
                    <a:pt x="2747" y="68"/>
                  </a:cubicBezTo>
                  <a:cubicBezTo>
                    <a:pt x="2825" y="68"/>
                    <a:pt x="2901" y="77"/>
                    <a:pt x="2974" y="99"/>
                  </a:cubicBezTo>
                  <a:cubicBezTo>
                    <a:pt x="3135" y="251"/>
                    <a:pt x="3230" y="470"/>
                    <a:pt x="3276" y="690"/>
                  </a:cubicBezTo>
                  <a:cubicBezTo>
                    <a:pt x="3325" y="920"/>
                    <a:pt x="3320" y="1153"/>
                    <a:pt x="3291" y="1384"/>
                  </a:cubicBezTo>
                  <a:cubicBezTo>
                    <a:pt x="3121" y="2648"/>
                    <a:pt x="2166" y="3809"/>
                    <a:pt x="1329" y="4098"/>
                  </a:cubicBezTo>
                  <a:cubicBezTo>
                    <a:pt x="1191" y="4146"/>
                    <a:pt x="1044" y="4177"/>
                    <a:pt x="899" y="4177"/>
                  </a:cubicBezTo>
                  <a:cubicBezTo>
                    <a:pt x="811" y="4177"/>
                    <a:pt x="724" y="4166"/>
                    <a:pt x="641" y="4141"/>
                  </a:cubicBezTo>
                  <a:cubicBezTo>
                    <a:pt x="460" y="3966"/>
                    <a:pt x="371" y="3703"/>
                    <a:pt x="341" y="3443"/>
                  </a:cubicBezTo>
                  <a:cubicBezTo>
                    <a:pt x="229" y="2453"/>
                    <a:pt x="882" y="1109"/>
                    <a:pt x="1790" y="440"/>
                  </a:cubicBezTo>
                  <a:cubicBezTo>
                    <a:pt x="2062" y="241"/>
                    <a:pt x="2405" y="68"/>
                    <a:pt x="2741" y="68"/>
                  </a:cubicBezTo>
                  <a:close/>
                  <a:moveTo>
                    <a:pt x="2819" y="1"/>
                  </a:moveTo>
                  <a:cubicBezTo>
                    <a:pt x="2560" y="1"/>
                    <a:pt x="2312" y="90"/>
                    <a:pt x="2086" y="214"/>
                  </a:cubicBezTo>
                  <a:cubicBezTo>
                    <a:pt x="882" y="878"/>
                    <a:pt x="1" y="2743"/>
                    <a:pt x="387" y="3851"/>
                  </a:cubicBezTo>
                  <a:cubicBezTo>
                    <a:pt x="534" y="4269"/>
                    <a:pt x="847" y="4507"/>
                    <a:pt x="1267" y="4507"/>
                  </a:cubicBezTo>
                  <a:cubicBezTo>
                    <a:pt x="1305" y="4507"/>
                    <a:pt x="1345" y="4505"/>
                    <a:pt x="1385" y="4501"/>
                  </a:cubicBezTo>
                  <a:cubicBezTo>
                    <a:pt x="1601" y="4479"/>
                    <a:pt x="1807" y="4399"/>
                    <a:pt x="1997" y="4294"/>
                  </a:cubicBezTo>
                  <a:cubicBezTo>
                    <a:pt x="3207" y="3628"/>
                    <a:pt x="4081" y="1762"/>
                    <a:pt x="3696" y="658"/>
                  </a:cubicBezTo>
                  <a:cubicBezTo>
                    <a:pt x="3555" y="258"/>
                    <a:pt x="3257" y="5"/>
                    <a:pt x="2828" y="1"/>
                  </a:cubicBezTo>
                  <a:cubicBezTo>
                    <a:pt x="2825" y="1"/>
                    <a:pt x="2822" y="1"/>
                    <a:pt x="2819" y="1"/>
                  </a:cubicBezTo>
                  <a:close/>
                </a:path>
              </a:pathLst>
            </a:custGeom>
            <a:solidFill>
              <a:srgbClr val="424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2077350" y="2102050"/>
              <a:ext cx="102025" cy="121900"/>
            </a:xfrm>
            <a:custGeom>
              <a:rect b="b" l="l" r="r" t="t"/>
              <a:pathLst>
                <a:path extrusionOk="0" h="4876" w="4081">
                  <a:moveTo>
                    <a:pt x="2815" y="184"/>
                  </a:moveTo>
                  <a:cubicBezTo>
                    <a:pt x="2819" y="184"/>
                    <a:pt x="2823" y="184"/>
                    <a:pt x="2828" y="184"/>
                  </a:cubicBezTo>
                  <a:cubicBezTo>
                    <a:pt x="3257" y="190"/>
                    <a:pt x="3556" y="441"/>
                    <a:pt x="3696" y="841"/>
                  </a:cubicBezTo>
                  <a:cubicBezTo>
                    <a:pt x="4080" y="1945"/>
                    <a:pt x="3206" y="3812"/>
                    <a:pt x="1997" y="4478"/>
                  </a:cubicBezTo>
                  <a:cubicBezTo>
                    <a:pt x="1807" y="4582"/>
                    <a:pt x="1602" y="4663"/>
                    <a:pt x="1384" y="4684"/>
                  </a:cubicBezTo>
                  <a:cubicBezTo>
                    <a:pt x="1343" y="4688"/>
                    <a:pt x="1303" y="4690"/>
                    <a:pt x="1264" y="4690"/>
                  </a:cubicBezTo>
                  <a:cubicBezTo>
                    <a:pt x="845" y="4690"/>
                    <a:pt x="533" y="4453"/>
                    <a:pt x="387" y="4034"/>
                  </a:cubicBezTo>
                  <a:cubicBezTo>
                    <a:pt x="1" y="2927"/>
                    <a:pt x="881" y="1061"/>
                    <a:pt x="2086" y="398"/>
                  </a:cubicBezTo>
                  <a:cubicBezTo>
                    <a:pt x="2311" y="272"/>
                    <a:pt x="2558" y="184"/>
                    <a:pt x="2815" y="184"/>
                  </a:cubicBezTo>
                  <a:close/>
                  <a:moveTo>
                    <a:pt x="2885" y="1"/>
                  </a:moveTo>
                  <a:cubicBezTo>
                    <a:pt x="2842" y="1"/>
                    <a:pt x="2799" y="3"/>
                    <a:pt x="2754" y="7"/>
                  </a:cubicBezTo>
                  <a:cubicBezTo>
                    <a:pt x="2266" y="58"/>
                    <a:pt x="1776" y="391"/>
                    <a:pt x="1423" y="736"/>
                  </a:cubicBezTo>
                  <a:cubicBezTo>
                    <a:pt x="686" y="1458"/>
                    <a:pt x="120" y="2616"/>
                    <a:pt x="156" y="3615"/>
                  </a:cubicBezTo>
                  <a:cubicBezTo>
                    <a:pt x="180" y="4306"/>
                    <a:pt x="514" y="4867"/>
                    <a:pt x="1190" y="4875"/>
                  </a:cubicBezTo>
                  <a:cubicBezTo>
                    <a:pt x="1194" y="4875"/>
                    <a:pt x="1198" y="4875"/>
                    <a:pt x="1202" y="4875"/>
                  </a:cubicBezTo>
                  <a:cubicBezTo>
                    <a:pt x="1736" y="4875"/>
                    <a:pt x="2280" y="4514"/>
                    <a:pt x="2661" y="4139"/>
                  </a:cubicBezTo>
                  <a:cubicBezTo>
                    <a:pt x="3399" y="3419"/>
                    <a:pt x="3964" y="2260"/>
                    <a:pt x="3928" y="1262"/>
                  </a:cubicBezTo>
                  <a:cubicBezTo>
                    <a:pt x="3903" y="543"/>
                    <a:pt x="3548" y="1"/>
                    <a:pt x="2885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2049175" y="2085675"/>
              <a:ext cx="127975" cy="139925"/>
            </a:xfrm>
            <a:custGeom>
              <a:rect b="b" l="l" r="r" t="t"/>
              <a:pathLst>
                <a:path extrusionOk="0" h="5597" w="5119">
                  <a:moveTo>
                    <a:pt x="4011" y="656"/>
                  </a:moveTo>
                  <a:cubicBezTo>
                    <a:pt x="4675" y="656"/>
                    <a:pt x="5030" y="1199"/>
                    <a:pt x="5055" y="1917"/>
                  </a:cubicBezTo>
                  <a:cubicBezTo>
                    <a:pt x="5091" y="2914"/>
                    <a:pt x="4526" y="4074"/>
                    <a:pt x="3788" y="4794"/>
                  </a:cubicBezTo>
                  <a:cubicBezTo>
                    <a:pt x="3407" y="5168"/>
                    <a:pt x="2865" y="5531"/>
                    <a:pt x="2331" y="5531"/>
                  </a:cubicBezTo>
                  <a:cubicBezTo>
                    <a:pt x="2326" y="5531"/>
                    <a:pt x="2322" y="5530"/>
                    <a:pt x="2317" y="5530"/>
                  </a:cubicBezTo>
                  <a:cubicBezTo>
                    <a:pt x="1641" y="5524"/>
                    <a:pt x="1307" y="4961"/>
                    <a:pt x="1283" y="4270"/>
                  </a:cubicBezTo>
                  <a:cubicBezTo>
                    <a:pt x="1247" y="3273"/>
                    <a:pt x="1813" y="2113"/>
                    <a:pt x="2550" y="1391"/>
                  </a:cubicBezTo>
                  <a:cubicBezTo>
                    <a:pt x="2903" y="1046"/>
                    <a:pt x="3393" y="713"/>
                    <a:pt x="3881" y="662"/>
                  </a:cubicBezTo>
                  <a:cubicBezTo>
                    <a:pt x="3925" y="658"/>
                    <a:pt x="3969" y="656"/>
                    <a:pt x="4011" y="656"/>
                  </a:cubicBezTo>
                  <a:close/>
                  <a:moveTo>
                    <a:pt x="3069" y="0"/>
                  </a:moveTo>
                  <a:cubicBezTo>
                    <a:pt x="3036" y="0"/>
                    <a:pt x="3003" y="1"/>
                    <a:pt x="2970" y="4"/>
                  </a:cubicBezTo>
                  <a:cubicBezTo>
                    <a:pt x="1542" y="117"/>
                    <a:pt x="0" y="2370"/>
                    <a:pt x="258" y="4002"/>
                  </a:cubicBezTo>
                  <a:cubicBezTo>
                    <a:pt x="319" y="4390"/>
                    <a:pt x="494" y="4759"/>
                    <a:pt x="839" y="4958"/>
                  </a:cubicBezTo>
                  <a:cubicBezTo>
                    <a:pt x="971" y="5035"/>
                    <a:pt x="1105" y="5112"/>
                    <a:pt x="1237" y="5189"/>
                  </a:cubicBezTo>
                  <a:cubicBezTo>
                    <a:pt x="1391" y="5279"/>
                    <a:pt x="1546" y="5368"/>
                    <a:pt x="1699" y="5457"/>
                  </a:cubicBezTo>
                  <a:cubicBezTo>
                    <a:pt x="1853" y="5546"/>
                    <a:pt x="2034" y="5595"/>
                    <a:pt x="2239" y="5596"/>
                  </a:cubicBezTo>
                  <a:lnTo>
                    <a:pt x="2272" y="5596"/>
                  </a:lnTo>
                  <a:cubicBezTo>
                    <a:pt x="2891" y="5585"/>
                    <a:pt x="3503" y="5145"/>
                    <a:pt x="3927" y="4687"/>
                  </a:cubicBezTo>
                  <a:cubicBezTo>
                    <a:pt x="4492" y="4076"/>
                    <a:pt x="4891" y="3279"/>
                    <a:pt x="5032" y="2536"/>
                  </a:cubicBezTo>
                  <a:cubicBezTo>
                    <a:pt x="5103" y="2163"/>
                    <a:pt x="5118" y="1752"/>
                    <a:pt x="5018" y="1388"/>
                  </a:cubicBezTo>
                  <a:cubicBezTo>
                    <a:pt x="4933" y="1080"/>
                    <a:pt x="4761" y="800"/>
                    <a:pt x="4481" y="637"/>
                  </a:cubicBezTo>
                  <a:cubicBezTo>
                    <a:pt x="4195" y="471"/>
                    <a:pt x="3908" y="306"/>
                    <a:pt x="3620" y="140"/>
                  </a:cubicBezTo>
                  <a:cubicBezTo>
                    <a:pt x="3451" y="43"/>
                    <a:pt x="3262" y="0"/>
                    <a:pt x="3069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2083100" y="2108350"/>
              <a:ext cx="77475" cy="102725"/>
            </a:xfrm>
            <a:custGeom>
              <a:rect b="b" l="l" r="r" t="t"/>
              <a:pathLst>
                <a:path extrusionOk="0" h="4109" w="3099">
                  <a:moveTo>
                    <a:pt x="2515" y="0"/>
                  </a:moveTo>
                  <a:cubicBezTo>
                    <a:pt x="2178" y="0"/>
                    <a:pt x="1833" y="173"/>
                    <a:pt x="1561" y="372"/>
                  </a:cubicBezTo>
                  <a:cubicBezTo>
                    <a:pt x="653" y="1041"/>
                    <a:pt x="0" y="2385"/>
                    <a:pt x="112" y="3374"/>
                  </a:cubicBezTo>
                  <a:cubicBezTo>
                    <a:pt x="141" y="3635"/>
                    <a:pt x="230" y="3898"/>
                    <a:pt x="413" y="4074"/>
                  </a:cubicBezTo>
                  <a:cubicBezTo>
                    <a:pt x="495" y="4098"/>
                    <a:pt x="582" y="4109"/>
                    <a:pt x="669" y="4109"/>
                  </a:cubicBezTo>
                  <a:cubicBezTo>
                    <a:pt x="815" y="4109"/>
                    <a:pt x="963" y="4079"/>
                    <a:pt x="1102" y="4031"/>
                  </a:cubicBezTo>
                  <a:cubicBezTo>
                    <a:pt x="1938" y="3741"/>
                    <a:pt x="2894" y="2581"/>
                    <a:pt x="3063" y="1316"/>
                  </a:cubicBezTo>
                  <a:cubicBezTo>
                    <a:pt x="3093" y="1085"/>
                    <a:pt x="3098" y="853"/>
                    <a:pt x="3048" y="622"/>
                  </a:cubicBezTo>
                  <a:cubicBezTo>
                    <a:pt x="3001" y="403"/>
                    <a:pt x="2906" y="184"/>
                    <a:pt x="2746" y="32"/>
                  </a:cubicBezTo>
                  <a:cubicBezTo>
                    <a:pt x="2672" y="11"/>
                    <a:pt x="2595" y="0"/>
                    <a:pt x="2518" y="0"/>
                  </a:cubicBezTo>
                  <a:cubicBezTo>
                    <a:pt x="2517" y="0"/>
                    <a:pt x="2516" y="0"/>
                    <a:pt x="2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2031525" y="2215400"/>
              <a:ext cx="74475" cy="145175"/>
            </a:xfrm>
            <a:custGeom>
              <a:rect b="b" l="l" r="r" t="t"/>
              <a:pathLst>
                <a:path extrusionOk="0" h="5807" w="2979">
                  <a:moveTo>
                    <a:pt x="1943" y="0"/>
                  </a:moveTo>
                  <a:cubicBezTo>
                    <a:pt x="1162" y="2238"/>
                    <a:pt x="863" y="3092"/>
                    <a:pt x="81" y="5331"/>
                  </a:cubicBezTo>
                  <a:cubicBezTo>
                    <a:pt x="0" y="5562"/>
                    <a:pt x="549" y="5753"/>
                    <a:pt x="791" y="5794"/>
                  </a:cubicBezTo>
                  <a:cubicBezTo>
                    <a:pt x="833" y="5801"/>
                    <a:pt x="879" y="5807"/>
                    <a:pt x="923" y="5807"/>
                  </a:cubicBezTo>
                  <a:cubicBezTo>
                    <a:pt x="1016" y="5807"/>
                    <a:pt x="1102" y="5782"/>
                    <a:pt x="1131" y="5697"/>
                  </a:cubicBezTo>
                  <a:cubicBezTo>
                    <a:pt x="1908" y="3472"/>
                    <a:pt x="2201" y="2631"/>
                    <a:pt x="2978" y="406"/>
                  </a:cubicBezTo>
                  <a:lnTo>
                    <a:pt x="2978" y="406"/>
                  </a:lnTo>
                  <a:cubicBezTo>
                    <a:pt x="2972" y="408"/>
                    <a:pt x="2965" y="408"/>
                    <a:pt x="2959" y="408"/>
                  </a:cubicBezTo>
                  <a:cubicBezTo>
                    <a:pt x="2954" y="408"/>
                    <a:pt x="2949" y="408"/>
                    <a:pt x="2945" y="407"/>
                  </a:cubicBezTo>
                  <a:cubicBezTo>
                    <a:pt x="2740" y="406"/>
                    <a:pt x="2559" y="357"/>
                    <a:pt x="2405" y="268"/>
                  </a:cubicBezTo>
                  <a:cubicBezTo>
                    <a:pt x="2252" y="178"/>
                    <a:pt x="2097" y="89"/>
                    <a:pt x="1943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2077375" y="2106650"/>
              <a:ext cx="102050" cy="112675"/>
            </a:xfrm>
            <a:custGeom>
              <a:rect b="b" l="l" r="r" t="t"/>
              <a:pathLst>
                <a:path extrusionOk="0" h="4507" w="4082">
                  <a:moveTo>
                    <a:pt x="2742" y="67"/>
                  </a:moveTo>
                  <a:cubicBezTo>
                    <a:pt x="2744" y="67"/>
                    <a:pt x="2746" y="67"/>
                    <a:pt x="2748" y="67"/>
                  </a:cubicBezTo>
                  <a:cubicBezTo>
                    <a:pt x="2826" y="67"/>
                    <a:pt x="2903" y="76"/>
                    <a:pt x="2977" y="98"/>
                  </a:cubicBezTo>
                  <a:cubicBezTo>
                    <a:pt x="3136" y="251"/>
                    <a:pt x="3231" y="468"/>
                    <a:pt x="3277" y="688"/>
                  </a:cubicBezTo>
                  <a:cubicBezTo>
                    <a:pt x="3327" y="919"/>
                    <a:pt x="3322" y="1152"/>
                    <a:pt x="3292" y="1383"/>
                  </a:cubicBezTo>
                  <a:cubicBezTo>
                    <a:pt x="3123" y="2646"/>
                    <a:pt x="2167" y="3808"/>
                    <a:pt x="1331" y="4097"/>
                  </a:cubicBezTo>
                  <a:cubicBezTo>
                    <a:pt x="1191" y="4145"/>
                    <a:pt x="1042" y="4175"/>
                    <a:pt x="895" y="4175"/>
                  </a:cubicBezTo>
                  <a:cubicBezTo>
                    <a:pt x="809" y="4175"/>
                    <a:pt x="724" y="4165"/>
                    <a:pt x="642" y="4141"/>
                  </a:cubicBezTo>
                  <a:cubicBezTo>
                    <a:pt x="461" y="3965"/>
                    <a:pt x="371" y="3702"/>
                    <a:pt x="341" y="3441"/>
                  </a:cubicBezTo>
                  <a:cubicBezTo>
                    <a:pt x="229" y="2452"/>
                    <a:pt x="882" y="1107"/>
                    <a:pt x="1790" y="439"/>
                  </a:cubicBezTo>
                  <a:cubicBezTo>
                    <a:pt x="2062" y="239"/>
                    <a:pt x="2405" y="67"/>
                    <a:pt x="2742" y="67"/>
                  </a:cubicBezTo>
                  <a:close/>
                  <a:moveTo>
                    <a:pt x="2815" y="0"/>
                  </a:moveTo>
                  <a:cubicBezTo>
                    <a:pt x="2558" y="0"/>
                    <a:pt x="2311" y="89"/>
                    <a:pt x="2087" y="214"/>
                  </a:cubicBezTo>
                  <a:cubicBezTo>
                    <a:pt x="882" y="877"/>
                    <a:pt x="1" y="2742"/>
                    <a:pt x="387" y="3850"/>
                  </a:cubicBezTo>
                  <a:cubicBezTo>
                    <a:pt x="533" y="4268"/>
                    <a:pt x="845" y="4506"/>
                    <a:pt x="1263" y="4506"/>
                  </a:cubicBezTo>
                  <a:cubicBezTo>
                    <a:pt x="1303" y="4506"/>
                    <a:pt x="1343" y="4504"/>
                    <a:pt x="1385" y="4500"/>
                  </a:cubicBezTo>
                  <a:cubicBezTo>
                    <a:pt x="1601" y="4478"/>
                    <a:pt x="1807" y="4398"/>
                    <a:pt x="1998" y="4294"/>
                  </a:cubicBezTo>
                  <a:cubicBezTo>
                    <a:pt x="3207" y="3627"/>
                    <a:pt x="4081" y="1761"/>
                    <a:pt x="3696" y="657"/>
                  </a:cubicBezTo>
                  <a:cubicBezTo>
                    <a:pt x="3556" y="257"/>
                    <a:pt x="3257" y="5"/>
                    <a:pt x="2828" y="0"/>
                  </a:cubicBezTo>
                  <a:cubicBezTo>
                    <a:pt x="2824" y="0"/>
                    <a:pt x="2819" y="0"/>
                    <a:pt x="2815" y="0"/>
                  </a:cubicBezTo>
                  <a:close/>
                </a:path>
              </a:pathLst>
            </a:custGeom>
            <a:solidFill>
              <a:srgbClr val="303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2043550" y="2234750"/>
              <a:ext cx="60000" cy="69950"/>
            </a:xfrm>
            <a:custGeom>
              <a:rect b="b" l="l" r="r" t="t"/>
              <a:pathLst>
                <a:path extrusionOk="0" h="2798" w="2400">
                  <a:moveTo>
                    <a:pt x="1129" y="1"/>
                  </a:moveTo>
                  <a:cubicBezTo>
                    <a:pt x="1057" y="1"/>
                    <a:pt x="922" y="33"/>
                    <a:pt x="798" y="90"/>
                  </a:cubicBezTo>
                  <a:cubicBezTo>
                    <a:pt x="608" y="176"/>
                    <a:pt x="55" y="624"/>
                    <a:pt x="31" y="788"/>
                  </a:cubicBezTo>
                  <a:cubicBezTo>
                    <a:pt x="6" y="954"/>
                    <a:pt x="1" y="1587"/>
                    <a:pt x="34" y="1702"/>
                  </a:cubicBezTo>
                  <a:cubicBezTo>
                    <a:pt x="86" y="1877"/>
                    <a:pt x="518" y="2342"/>
                    <a:pt x="832" y="2542"/>
                  </a:cubicBezTo>
                  <a:lnTo>
                    <a:pt x="971" y="2798"/>
                  </a:lnTo>
                  <a:lnTo>
                    <a:pt x="1761" y="2467"/>
                  </a:lnTo>
                  <a:cubicBezTo>
                    <a:pt x="1761" y="2467"/>
                    <a:pt x="1891" y="1959"/>
                    <a:pt x="1985" y="1757"/>
                  </a:cubicBezTo>
                  <a:lnTo>
                    <a:pt x="1985" y="1753"/>
                  </a:lnTo>
                  <a:cubicBezTo>
                    <a:pt x="2110" y="1515"/>
                    <a:pt x="2144" y="1333"/>
                    <a:pt x="2248" y="1202"/>
                  </a:cubicBezTo>
                  <a:cubicBezTo>
                    <a:pt x="2400" y="1008"/>
                    <a:pt x="2117" y="723"/>
                    <a:pt x="2117" y="723"/>
                  </a:cubicBezTo>
                  <a:lnTo>
                    <a:pt x="2069" y="861"/>
                  </a:lnTo>
                  <a:cubicBezTo>
                    <a:pt x="1945" y="990"/>
                    <a:pt x="1785" y="1025"/>
                    <a:pt x="1648" y="1025"/>
                  </a:cubicBezTo>
                  <a:cubicBezTo>
                    <a:pt x="1496" y="1025"/>
                    <a:pt x="1372" y="981"/>
                    <a:pt x="1358" y="976"/>
                  </a:cubicBezTo>
                  <a:cubicBezTo>
                    <a:pt x="1209" y="731"/>
                    <a:pt x="1044" y="470"/>
                    <a:pt x="1044" y="470"/>
                  </a:cubicBezTo>
                  <a:cubicBezTo>
                    <a:pt x="1044" y="470"/>
                    <a:pt x="1094" y="243"/>
                    <a:pt x="1179" y="27"/>
                  </a:cubicBezTo>
                  <a:cubicBezTo>
                    <a:pt x="1186" y="9"/>
                    <a:pt x="1166" y="1"/>
                    <a:pt x="1129" y="1"/>
                  </a:cubicBezTo>
                  <a:close/>
                </a:path>
              </a:pathLst>
            </a:custGeom>
            <a:solidFill>
              <a:srgbClr val="F4A9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2183575" y="2789400"/>
              <a:ext cx="206525" cy="108600"/>
            </a:xfrm>
            <a:custGeom>
              <a:rect b="b" l="l" r="r" t="t"/>
              <a:pathLst>
                <a:path extrusionOk="0" h="4344" w="8261">
                  <a:moveTo>
                    <a:pt x="4130" y="0"/>
                  </a:moveTo>
                  <a:cubicBezTo>
                    <a:pt x="3167" y="0"/>
                    <a:pt x="2205" y="213"/>
                    <a:pt x="1470" y="637"/>
                  </a:cubicBezTo>
                  <a:cubicBezTo>
                    <a:pt x="1" y="1485"/>
                    <a:pt x="1" y="2860"/>
                    <a:pt x="1470" y="3708"/>
                  </a:cubicBezTo>
                  <a:cubicBezTo>
                    <a:pt x="2205" y="4132"/>
                    <a:pt x="3168" y="4344"/>
                    <a:pt x="4131" y="4344"/>
                  </a:cubicBezTo>
                  <a:cubicBezTo>
                    <a:pt x="5094" y="4344"/>
                    <a:pt x="6057" y="4132"/>
                    <a:pt x="6791" y="3708"/>
                  </a:cubicBezTo>
                  <a:cubicBezTo>
                    <a:pt x="8260" y="2860"/>
                    <a:pt x="8260" y="1485"/>
                    <a:pt x="6791" y="637"/>
                  </a:cubicBezTo>
                  <a:cubicBezTo>
                    <a:pt x="6056" y="213"/>
                    <a:pt x="5093" y="0"/>
                    <a:pt x="4130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2260150" y="2777900"/>
              <a:ext cx="128925" cy="65800"/>
            </a:xfrm>
            <a:custGeom>
              <a:rect b="b" l="l" r="r" t="t"/>
              <a:pathLst>
                <a:path extrusionOk="0" h="2632" w="5157">
                  <a:moveTo>
                    <a:pt x="1276" y="0"/>
                  </a:moveTo>
                  <a:cubicBezTo>
                    <a:pt x="1257" y="0"/>
                    <a:pt x="1240" y="1"/>
                    <a:pt x="1225" y="2"/>
                  </a:cubicBezTo>
                  <a:cubicBezTo>
                    <a:pt x="983" y="29"/>
                    <a:pt x="1" y="244"/>
                    <a:pt x="170" y="655"/>
                  </a:cubicBezTo>
                  <a:cubicBezTo>
                    <a:pt x="281" y="925"/>
                    <a:pt x="708" y="1119"/>
                    <a:pt x="1339" y="1400"/>
                  </a:cubicBezTo>
                  <a:cubicBezTo>
                    <a:pt x="1678" y="1550"/>
                    <a:pt x="2158" y="1526"/>
                    <a:pt x="2648" y="1791"/>
                  </a:cubicBezTo>
                  <a:cubicBezTo>
                    <a:pt x="2839" y="1894"/>
                    <a:pt x="3033" y="2142"/>
                    <a:pt x="3217" y="2265"/>
                  </a:cubicBezTo>
                  <a:cubicBezTo>
                    <a:pt x="3500" y="2454"/>
                    <a:pt x="3860" y="2595"/>
                    <a:pt x="4027" y="2618"/>
                  </a:cubicBezTo>
                  <a:cubicBezTo>
                    <a:pt x="4089" y="2627"/>
                    <a:pt x="4152" y="2632"/>
                    <a:pt x="4214" y="2632"/>
                  </a:cubicBezTo>
                  <a:cubicBezTo>
                    <a:pt x="4703" y="2632"/>
                    <a:pt x="5156" y="2360"/>
                    <a:pt x="5145" y="1960"/>
                  </a:cubicBezTo>
                  <a:cubicBezTo>
                    <a:pt x="5134" y="1511"/>
                    <a:pt x="5009" y="820"/>
                    <a:pt x="5009" y="820"/>
                  </a:cubicBezTo>
                  <a:lnTo>
                    <a:pt x="3343" y="156"/>
                  </a:lnTo>
                  <a:cubicBezTo>
                    <a:pt x="3343" y="156"/>
                    <a:pt x="3021" y="163"/>
                    <a:pt x="2619" y="163"/>
                  </a:cubicBezTo>
                  <a:cubicBezTo>
                    <a:pt x="2552" y="163"/>
                    <a:pt x="2483" y="163"/>
                    <a:pt x="2412" y="163"/>
                  </a:cubicBezTo>
                  <a:cubicBezTo>
                    <a:pt x="2133" y="162"/>
                    <a:pt x="1549" y="0"/>
                    <a:pt x="1276" y="0"/>
                  </a:cubicBezTo>
                  <a:close/>
                </a:path>
              </a:pathLst>
            </a:custGeom>
            <a:solidFill>
              <a:srgbClr val="F0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2179200" y="2836900"/>
              <a:ext cx="113525" cy="63850"/>
            </a:xfrm>
            <a:custGeom>
              <a:rect b="b" l="l" r="r" t="t"/>
              <a:pathLst>
                <a:path extrusionOk="0" h="2554" w="4541">
                  <a:moveTo>
                    <a:pt x="808" y="1"/>
                  </a:moveTo>
                  <a:cubicBezTo>
                    <a:pt x="710" y="1"/>
                    <a:pt x="620" y="8"/>
                    <a:pt x="542" y="26"/>
                  </a:cubicBezTo>
                  <a:cubicBezTo>
                    <a:pt x="305" y="79"/>
                    <a:pt x="0" y="520"/>
                    <a:pt x="171" y="931"/>
                  </a:cubicBezTo>
                  <a:cubicBezTo>
                    <a:pt x="282" y="1200"/>
                    <a:pt x="464" y="1309"/>
                    <a:pt x="1095" y="1591"/>
                  </a:cubicBezTo>
                  <a:cubicBezTo>
                    <a:pt x="1368" y="1712"/>
                    <a:pt x="1867" y="1801"/>
                    <a:pt x="2229" y="1962"/>
                  </a:cubicBezTo>
                  <a:cubicBezTo>
                    <a:pt x="2761" y="2194"/>
                    <a:pt x="3169" y="2492"/>
                    <a:pt x="3498" y="2540"/>
                  </a:cubicBezTo>
                  <a:cubicBezTo>
                    <a:pt x="3561" y="2549"/>
                    <a:pt x="3623" y="2553"/>
                    <a:pt x="3684" y="2553"/>
                  </a:cubicBezTo>
                  <a:cubicBezTo>
                    <a:pt x="4157" y="2553"/>
                    <a:pt x="4541" y="2280"/>
                    <a:pt x="4530" y="1881"/>
                  </a:cubicBezTo>
                  <a:cubicBezTo>
                    <a:pt x="4518" y="1431"/>
                    <a:pt x="4270" y="748"/>
                    <a:pt x="4270" y="748"/>
                  </a:cubicBezTo>
                  <a:cubicBezTo>
                    <a:pt x="4270" y="748"/>
                    <a:pt x="2732" y="232"/>
                    <a:pt x="2057" y="167"/>
                  </a:cubicBezTo>
                  <a:cubicBezTo>
                    <a:pt x="1814" y="143"/>
                    <a:pt x="1240" y="1"/>
                    <a:pt x="808" y="1"/>
                  </a:cubicBezTo>
                  <a:close/>
                </a:path>
              </a:pathLst>
            </a:custGeom>
            <a:solidFill>
              <a:srgbClr val="F4A9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2182150" y="2852825"/>
              <a:ext cx="110675" cy="54425"/>
            </a:xfrm>
            <a:custGeom>
              <a:rect b="b" l="l" r="r" t="t"/>
              <a:pathLst>
                <a:path extrusionOk="0" h="2177" w="4427">
                  <a:moveTo>
                    <a:pt x="0" y="0"/>
                  </a:moveTo>
                  <a:lnTo>
                    <a:pt x="0" y="289"/>
                  </a:lnTo>
                  <a:lnTo>
                    <a:pt x="1" y="289"/>
                  </a:lnTo>
                  <a:cubicBezTo>
                    <a:pt x="1" y="390"/>
                    <a:pt x="18" y="492"/>
                    <a:pt x="56" y="586"/>
                  </a:cubicBezTo>
                  <a:cubicBezTo>
                    <a:pt x="166" y="850"/>
                    <a:pt x="344" y="956"/>
                    <a:pt x="964" y="1233"/>
                  </a:cubicBezTo>
                  <a:cubicBezTo>
                    <a:pt x="1231" y="1352"/>
                    <a:pt x="1719" y="1440"/>
                    <a:pt x="2075" y="1595"/>
                  </a:cubicBezTo>
                  <a:cubicBezTo>
                    <a:pt x="2597" y="1824"/>
                    <a:pt x="2996" y="2116"/>
                    <a:pt x="3320" y="2163"/>
                  </a:cubicBezTo>
                  <a:cubicBezTo>
                    <a:pt x="3381" y="2172"/>
                    <a:pt x="3443" y="2177"/>
                    <a:pt x="3504" y="2177"/>
                  </a:cubicBezTo>
                  <a:cubicBezTo>
                    <a:pt x="3983" y="2177"/>
                    <a:pt x="4426" y="1909"/>
                    <a:pt x="4416" y="1518"/>
                  </a:cubicBezTo>
                  <a:lnTo>
                    <a:pt x="4416" y="1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2179400" y="2835075"/>
              <a:ext cx="113425" cy="65400"/>
            </a:xfrm>
            <a:custGeom>
              <a:rect b="b" l="l" r="r" t="t"/>
              <a:pathLst>
                <a:path extrusionOk="0" h="2616" w="4537">
                  <a:moveTo>
                    <a:pt x="746" y="1"/>
                  </a:moveTo>
                  <a:cubicBezTo>
                    <a:pt x="631" y="1"/>
                    <a:pt x="535" y="7"/>
                    <a:pt x="468" y="22"/>
                  </a:cubicBezTo>
                  <a:cubicBezTo>
                    <a:pt x="236" y="75"/>
                    <a:pt x="0" y="622"/>
                    <a:pt x="166" y="1025"/>
                  </a:cubicBezTo>
                  <a:cubicBezTo>
                    <a:pt x="275" y="1289"/>
                    <a:pt x="453" y="1396"/>
                    <a:pt x="1074" y="1671"/>
                  </a:cubicBezTo>
                  <a:cubicBezTo>
                    <a:pt x="1341" y="1791"/>
                    <a:pt x="1829" y="1879"/>
                    <a:pt x="2185" y="2035"/>
                  </a:cubicBezTo>
                  <a:cubicBezTo>
                    <a:pt x="2707" y="2265"/>
                    <a:pt x="3106" y="2555"/>
                    <a:pt x="3430" y="2602"/>
                  </a:cubicBezTo>
                  <a:cubicBezTo>
                    <a:pt x="3490" y="2611"/>
                    <a:pt x="3551" y="2615"/>
                    <a:pt x="3612" y="2615"/>
                  </a:cubicBezTo>
                  <a:cubicBezTo>
                    <a:pt x="4091" y="2615"/>
                    <a:pt x="4536" y="2349"/>
                    <a:pt x="4526" y="1957"/>
                  </a:cubicBezTo>
                  <a:cubicBezTo>
                    <a:pt x="4516" y="1516"/>
                    <a:pt x="4403" y="617"/>
                    <a:pt x="4403" y="617"/>
                  </a:cubicBezTo>
                  <a:cubicBezTo>
                    <a:pt x="4403" y="617"/>
                    <a:pt x="3396" y="266"/>
                    <a:pt x="2735" y="200"/>
                  </a:cubicBezTo>
                  <a:cubicBezTo>
                    <a:pt x="2490" y="176"/>
                    <a:pt x="1350" y="1"/>
                    <a:pt x="746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2227075" y="2836925"/>
              <a:ext cx="18700" cy="23825"/>
            </a:xfrm>
            <a:custGeom>
              <a:rect b="b" l="l" r="r" t="t"/>
              <a:pathLst>
                <a:path extrusionOk="0" h="953" w="748">
                  <a:moveTo>
                    <a:pt x="680" y="1"/>
                  </a:moveTo>
                  <a:cubicBezTo>
                    <a:pt x="673" y="1"/>
                    <a:pt x="666" y="2"/>
                    <a:pt x="659" y="5"/>
                  </a:cubicBezTo>
                  <a:cubicBezTo>
                    <a:pt x="636" y="13"/>
                    <a:pt x="111" y="225"/>
                    <a:pt x="5" y="882"/>
                  </a:cubicBezTo>
                  <a:cubicBezTo>
                    <a:pt x="0" y="915"/>
                    <a:pt x="22" y="946"/>
                    <a:pt x="55" y="951"/>
                  </a:cubicBezTo>
                  <a:cubicBezTo>
                    <a:pt x="58" y="952"/>
                    <a:pt x="62" y="952"/>
                    <a:pt x="64" y="952"/>
                  </a:cubicBezTo>
                  <a:cubicBezTo>
                    <a:pt x="93" y="952"/>
                    <a:pt x="117" y="931"/>
                    <a:pt x="125" y="900"/>
                  </a:cubicBezTo>
                  <a:cubicBezTo>
                    <a:pt x="219" y="314"/>
                    <a:pt x="682" y="124"/>
                    <a:pt x="702" y="116"/>
                  </a:cubicBezTo>
                  <a:cubicBezTo>
                    <a:pt x="733" y="104"/>
                    <a:pt x="748" y="71"/>
                    <a:pt x="735" y="39"/>
                  </a:cubicBezTo>
                  <a:cubicBezTo>
                    <a:pt x="726" y="15"/>
                    <a:pt x="703" y="1"/>
                    <a:pt x="680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2213500" y="2835100"/>
              <a:ext cx="18225" cy="23150"/>
            </a:xfrm>
            <a:custGeom>
              <a:rect b="b" l="l" r="r" t="t"/>
              <a:pathLst>
                <a:path extrusionOk="0" h="926" w="729">
                  <a:moveTo>
                    <a:pt x="662" y="0"/>
                  </a:moveTo>
                  <a:cubicBezTo>
                    <a:pt x="654" y="0"/>
                    <a:pt x="647" y="2"/>
                    <a:pt x="640" y="4"/>
                  </a:cubicBezTo>
                  <a:cubicBezTo>
                    <a:pt x="618" y="13"/>
                    <a:pt x="109" y="218"/>
                    <a:pt x="6" y="855"/>
                  </a:cubicBezTo>
                  <a:cubicBezTo>
                    <a:pt x="1" y="888"/>
                    <a:pt x="24" y="920"/>
                    <a:pt x="56" y="925"/>
                  </a:cubicBezTo>
                  <a:cubicBezTo>
                    <a:pt x="58" y="926"/>
                    <a:pt x="63" y="926"/>
                    <a:pt x="66" y="926"/>
                  </a:cubicBezTo>
                  <a:cubicBezTo>
                    <a:pt x="94" y="926"/>
                    <a:pt x="119" y="905"/>
                    <a:pt x="124" y="875"/>
                  </a:cubicBezTo>
                  <a:cubicBezTo>
                    <a:pt x="215" y="307"/>
                    <a:pt x="664" y="124"/>
                    <a:pt x="683" y="115"/>
                  </a:cubicBezTo>
                  <a:cubicBezTo>
                    <a:pt x="715" y="104"/>
                    <a:pt x="729" y="69"/>
                    <a:pt x="717" y="39"/>
                  </a:cubicBezTo>
                  <a:cubicBezTo>
                    <a:pt x="708" y="14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2201450" y="2833650"/>
              <a:ext cx="16625" cy="21050"/>
            </a:xfrm>
            <a:custGeom>
              <a:rect b="b" l="l" r="r" t="t"/>
              <a:pathLst>
                <a:path extrusionOk="0" h="842" w="665">
                  <a:moveTo>
                    <a:pt x="598" y="1"/>
                  </a:moveTo>
                  <a:cubicBezTo>
                    <a:pt x="591" y="1"/>
                    <a:pt x="583" y="2"/>
                    <a:pt x="576" y="5"/>
                  </a:cubicBezTo>
                  <a:cubicBezTo>
                    <a:pt x="556" y="11"/>
                    <a:pt x="97" y="196"/>
                    <a:pt x="5" y="770"/>
                  </a:cubicBezTo>
                  <a:cubicBezTo>
                    <a:pt x="0" y="804"/>
                    <a:pt x="22" y="835"/>
                    <a:pt x="56" y="840"/>
                  </a:cubicBezTo>
                  <a:cubicBezTo>
                    <a:pt x="58" y="841"/>
                    <a:pt x="62" y="841"/>
                    <a:pt x="64" y="841"/>
                  </a:cubicBezTo>
                  <a:cubicBezTo>
                    <a:pt x="93" y="841"/>
                    <a:pt x="119" y="820"/>
                    <a:pt x="125" y="790"/>
                  </a:cubicBezTo>
                  <a:cubicBezTo>
                    <a:pt x="204" y="284"/>
                    <a:pt x="602" y="123"/>
                    <a:pt x="619" y="116"/>
                  </a:cubicBezTo>
                  <a:cubicBezTo>
                    <a:pt x="650" y="104"/>
                    <a:pt x="665" y="69"/>
                    <a:pt x="653" y="39"/>
                  </a:cubicBezTo>
                  <a:cubicBezTo>
                    <a:pt x="645" y="15"/>
                    <a:pt x="622" y="1"/>
                    <a:pt x="598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2266350" y="2789125"/>
              <a:ext cx="122425" cy="58100"/>
            </a:xfrm>
            <a:custGeom>
              <a:rect b="b" l="l" r="r" t="t"/>
              <a:pathLst>
                <a:path extrusionOk="0" h="2324" w="4897">
                  <a:moveTo>
                    <a:pt x="2" y="0"/>
                  </a:moveTo>
                  <a:lnTo>
                    <a:pt x="2" y="272"/>
                  </a:lnTo>
                  <a:lnTo>
                    <a:pt x="5" y="273"/>
                  </a:lnTo>
                  <a:cubicBezTo>
                    <a:pt x="1" y="309"/>
                    <a:pt x="4" y="346"/>
                    <a:pt x="21" y="386"/>
                  </a:cubicBezTo>
                  <a:cubicBezTo>
                    <a:pt x="131" y="650"/>
                    <a:pt x="546" y="839"/>
                    <a:pt x="1166" y="1116"/>
                  </a:cubicBezTo>
                  <a:cubicBezTo>
                    <a:pt x="1498" y="1263"/>
                    <a:pt x="2827" y="1843"/>
                    <a:pt x="3007" y="1965"/>
                  </a:cubicBezTo>
                  <a:cubicBezTo>
                    <a:pt x="3284" y="2150"/>
                    <a:pt x="3639" y="2287"/>
                    <a:pt x="3801" y="2310"/>
                  </a:cubicBezTo>
                  <a:cubicBezTo>
                    <a:pt x="3862" y="2319"/>
                    <a:pt x="3924" y="2324"/>
                    <a:pt x="3985" y="2324"/>
                  </a:cubicBezTo>
                  <a:cubicBezTo>
                    <a:pt x="4444" y="2324"/>
                    <a:pt x="4869" y="2079"/>
                    <a:pt x="4895" y="1714"/>
                  </a:cubicBezTo>
                  <a:cubicBezTo>
                    <a:pt x="4895" y="1713"/>
                    <a:pt x="4896" y="1639"/>
                    <a:pt x="4896" y="1627"/>
                  </a:cubicBezTo>
                  <a:lnTo>
                    <a:pt x="4896" y="139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2262675" y="2775925"/>
              <a:ext cx="126350" cy="64550"/>
            </a:xfrm>
            <a:custGeom>
              <a:rect b="b" l="l" r="r" t="t"/>
              <a:pathLst>
                <a:path extrusionOk="0" h="2582" w="5054">
                  <a:moveTo>
                    <a:pt x="1267" y="0"/>
                  </a:moveTo>
                  <a:cubicBezTo>
                    <a:pt x="1239" y="0"/>
                    <a:pt x="1216" y="1"/>
                    <a:pt x="1200" y="3"/>
                  </a:cubicBezTo>
                  <a:cubicBezTo>
                    <a:pt x="964" y="27"/>
                    <a:pt x="0" y="239"/>
                    <a:pt x="167" y="643"/>
                  </a:cubicBezTo>
                  <a:cubicBezTo>
                    <a:pt x="275" y="906"/>
                    <a:pt x="691" y="1097"/>
                    <a:pt x="1311" y="1372"/>
                  </a:cubicBezTo>
                  <a:cubicBezTo>
                    <a:pt x="1644" y="1522"/>
                    <a:pt x="2973" y="2102"/>
                    <a:pt x="3153" y="2223"/>
                  </a:cubicBezTo>
                  <a:cubicBezTo>
                    <a:pt x="3431" y="2407"/>
                    <a:pt x="3784" y="2544"/>
                    <a:pt x="3947" y="2568"/>
                  </a:cubicBezTo>
                  <a:cubicBezTo>
                    <a:pt x="4008" y="2577"/>
                    <a:pt x="4069" y="2581"/>
                    <a:pt x="4129" y="2581"/>
                  </a:cubicBezTo>
                  <a:cubicBezTo>
                    <a:pt x="4608" y="2581"/>
                    <a:pt x="5053" y="2314"/>
                    <a:pt x="5043" y="1922"/>
                  </a:cubicBezTo>
                  <a:cubicBezTo>
                    <a:pt x="5033" y="1480"/>
                    <a:pt x="4939" y="477"/>
                    <a:pt x="4939" y="477"/>
                  </a:cubicBezTo>
                  <a:lnTo>
                    <a:pt x="3278" y="155"/>
                  </a:lnTo>
                  <a:cubicBezTo>
                    <a:pt x="3278" y="155"/>
                    <a:pt x="1673" y="0"/>
                    <a:pt x="1267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2324325" y="2777900"/>
              <a:ext cx="20275" cy="22525"/>
            </a:xfrm>
            <a:custGeom>
              <a:rect b="b" l="l" r="r" t="t"/>
              <a:pathLst>
                <a:path extrusionOk="0" h="901" w="811">
                  <a:moveTo>
                    <a:pt x="745" y="1"/>
                  </a:moveTo>
                  <a:cubicBezTo>
                    <a:pt x="739" y="1"/>
                    <a:pt x="733" y="2"/>
                    <a:pt x="727" y="3"/>
                  </a:cubicBezTo>
                  <a:cubicBezTo>
                    <a:pt x="703" y="10"/>
                    <a:pt x="164" y="180"/>
                    <a:pt x="7" y="827"/>
                  </a:cubicBezTo>
                  <a:cubicBezTo>
                    <a:pt x="0" y="859"/>
                    <a:pt x="20" y="891"/>
                    <a:pt x="53" y="900"/>
                  </a:cubicBezTo>
                  <a:cubicBezTo>
                    <a:pt x="58" y="901"/>
                    <a:pt x="63" y="901"/>
                    <a:pt x="67" y="901"/>
                  </a:cubicBezTo>
                  <a:cubicBezTo>
                    <a:pt x="93" y="901"/>
                    <a:pt x="117" y="883"/>
                    <a:pt x="126" y="855"/>
                  </a:cubicBezTo>
                  <a:cubicBezTo>
                    <a:pt x="264" y="277"/>
                    <a:pt x="743" y="124"/>
                    <a:pt x="761" y="118"/>
                  </a:cubicBezTo>
                  <a:cubicBezTo>
                    <a:pt x="793" y="108"/>
                    <a:pt x="811" y="74"/>
                    <a:pt x="801" y="42"/>
                  </a:cubicBezTo>
                  <a:cubicBezTo>
                    <a:pt x="794" y="17"/>
                    <a:pt x="770" y="1"/>
                    <a:pt x="745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2310050" y="2776175"/>
              <a:ext cx="19700" cy="21900"/>
            </a:xfrm>
            <a:custGeom>
              <a:rect b="b" l="l" r="r" t="t"/>
              <a:pathLst>
                <a:path extrusionOk="0" h="876" w="788">
                  <a:moveTo>
                    <a:pt x="722" y="1"/>
                  </a:moveTo>
                  <a:cubicBezTo>
                    <a:pt x="716" y="1"/>
                    <a:pt x="710" y="2"/>
                    <a:pt x="704" y="3"/>
                  </a:cubicBezTo>
                  <a:cubicBezTo>
                    <a:pt x="682" y="10"/>
                    <a:pt x="159" y="174"/>
                    <a:pt x="8" y="802"/>
                  </a:cubicBezTo>
                  <a:cubicBezTo>
                    <a:pt x="0" y="834"/>
                    <a:pt x="20" y="867"/>
                    <a:pt x="53" y="875"/>
                  </a:cubicBezTo>
                  <a:cubicBezTo>
                    <a:pt x="58" y="876"/>
                    <a:pt x="63" y="876"/>
                    <a:pt x="68" y="876"/>
                  </a:cubicBezTo>
                  <a:cubicBezTo>
                    <a:pt x="95" y="876"/>
                    <a:pt x="120" y="858"/>
                    <a:pt x="125" y="829"/>
                  </a:cubicBezTo>
                  <a:cubicBezTo>
                    <a:pt x="259" y="271"/>
                    <a:pt x="720" y="123"/>
                    <a:pt x="740" y="116"/>
                  </a:cubicBezTo>
                  <a:cubicBezTo>
                    <a:pt x="771" y="108"/>
                    <a:pt x="788" y="73"/>
                    <a:pt x="780" y="42"/>
                  </a:cubicBezTo>
                  <a:cubicBezTo>
                    <a:pt x="772" y="17"/>
                    <a:pt x="748" y="1"/>
                    <a:pt x="722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2297325" y="2774450"/>
              <a:ext cx="18000" cy="19900"/>
            </a:xfrm>
            <a:custGeom>
              <a:rect b="b" l="l" r="r" t="t"/>
              <a:pathLst>
                <a:path extrusionOk="0" h="796" w="720">
                  <a:moveTo>
                    <a:pt x="653" y="0"/>
                  </a:moveTo>
                  <a:cubicBezTo>
                    <a:pt x="647" y="0"/>
                    <a:pt x="642" y="1"/>
                    <a:pt x="636" y="2"/>
                  </a:cubicBezTo>
                  <a:cubicBezTo>
                    <a:pt x="615" y="7"/>
                    <a:pt x="144" y="157"/>
                    <a:pt x="8" y="723"/>
                  </a:cubicBezTo>
                  <a:cubicBezTo>
                    <a:pt x="1" y="754"/>
                    <a:pt x="19" y="786"/>
                    <a:pt x="53" y="794"/>
                  </a:cubicBezTo>
                  <a:cubicBezTo>
                    <a:pt x="58" y="796"/>
                    <a:pt x="61" y="796"/>
                    <a:pt x="67" y="796"/>
                  </a:cubicBezTo>
                  <a:cubicBezTo>
                    <a:pt x="95" y="796"/>
                    <a:pt x="119" y="776"/>
                    <a:pt x="126" y="751"/>
                  </a:cubicBezTo>
                  <a:cubicBezTo>
                    <a:pt x="245" y="256"/>
                    <a:pt x="654" y="123"/>
                    <a:pt x="672" y="117"/>
                  </a:cubicBezTo>
                  <a:cubicBezTo>
                    <a:pt x="703" y="109"/>
                    <a:pt x="720" y="74"/>
                    <a:pt x="711" y="43"/>
                  </a:cubicBezTo>
                  <a:cubicBezTo>
                    <a:pt x="704" y="16"/>
                    <a:pt x="679" y="0"/>
                    <a:pt x="653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2360850" y="2222600"/>
              <a:ext cx="48275" cy="54325"/>
            </a:xfrm>
            <a:custGeom>
              <a:rect b="b" l="l" r="r" t="t"/>
              <a:pathLst>
                <a:path extrusionOk="0" h="2173" w="1931">
                  <a:moveTo>
                    <a:pt x="484" y="1"/>
                  </a:moveTo>
                  <a:cubicBezTo>
                    <a:pt x="195" y="1"/>
                    <a:pt x="1" y="196"/>
                    <a:pt x="1" y="545"/>
                  </a:cubicBezTo>
                  <a:cubicBezTo>
                    <a:pt x="1" y="1064"/>
                    <a:pt x="433" y="1728"/>
                    <a:pt x="965" y="2027"/>
                  </a:cubicBezTo>
                  <a:cubicBezTo>
                    <a:pt x="1141" y="2126"/>
                    <a:pt x="1305" y="2173"/>
                    <a:pt x="1447" y="2173"/>
                  </a:cubicBezTo>
                  <a:cubicBezTo>
                    <a:pt x="1736" y="2173"/>
                    <a:pt x="1931" y="1978"/>
                    <a:pt x="1931" y="1629"/>
                  </a:cubicBezTo>
                  <a:cubicBezTo>
                    <a:pt x="1931" y="1110"/>
                    <a:pt x="1498" y="446"/>
                    <a:pt x="965" y="147"/>
                  </a:cubicBezTo>
                  <a:cubicBezTo>
                    <a:pt x="790" y="48"/>
                    <a:pt x="626" y="1"/>
                    <a:pt x="484" y="1"/>
                  </a:cubicBezTo>
                  <a:close/>
                </a:path>
              </a:pathLst>
            </a:custGeom>
            <a:solidFill>
              <a:srgbClr val="F0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2344125" y="2236100"/>
              <a:ext cx="64800" cy="246125"/>
            </a:xfrm>
            <a:custGeom>
              <a:rect b="b" l="l" r="r" t="t"/>
              <a:pathLst>
                <a:path extrusionOk="0" h="9845" w="2592">
                  <a:moveTo>
                    <a:pt x="646" y="0"/>
                  </a:moveTo>
                  <a:lnTo>
                    <a:pt x="902" y="4301"/>
                  </a:lnTo>
                  <a:cubicBezTo>
                    <a:pt x="902" y="4301"/>
                    <a:pt x="886" y="6452"/>
                    <a:pt x="592" y="7226"/>
                  </a:cubicBezTo>
                  <a:cubicBezTo>
                    <a:pt x="300" y="8002"/>
                    <a:pt x="1" y="9611"/>
                    <a:pt x="1" y="9611"/>
                  </a:cubicBezTo>
                  <a:lnTo>
                    <a:pt x="1086" y="9844"/>
                  </a:lnTo>
                  <a:cubicBezTo>
                    <a:pt x="1086" y="9844"/>
                    <a:pt x="2157" y="6625"/>
                    <a:pt x="2392" y="5869"/>
                  </a:cubicBezTo>
                  <a:cubicBezTo>
                    <a:pt x="2591" y="5230"/>
                    <a:pt x="2575" y="1086"/>
                    <a:pt x="2575" y="1086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rgbClr val="F0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2362300" y="2222325"/>
              <a:ext cx="49500" cy="57175"/>
            </a:xfrm>
            <a:custGeom>
              <a:rect b="b" l="l" r="r" t="t"/>
              <a:pathLst>
                <a:path extrusionOk="0" h="2287" w="1980">
                  <a:moveTo>
                    <a:pt x="496" y="0"/>
                  </a:moveTo>
                  <a:cubicBezTo>
                    <a:pt x="200" y="0"/>
                    <a:pt x="1" y="205"/>
                    <a:pt x="1" y="572"/>
                  </a:cubicBezTo>
                  <a:cubicBezTo>
                    <a:pt x="1" y="1119"/>
                    <a:pt x="443" y="1818"/>
                    <a:pt x="990" y="2134"/>
                  </a:cubicBezTo>
                  <a:cubicBezTo>
                    <a:pt x="1170" y="2237"/>
                    <a:pt x="1338" y="2287"/>
                    <a:pt x="1484" y="2287"/>
                  </a:cubicBezTo>
                  <a:cubicBezTo>
                    <a:pt x="1780" y="2287"/>
                    <a:pt x="1980" y="2082"/>
                    <a:pt x="1980" y="1715"/>
                  </a:cubicBezTo>
                  <a:cubicBezTo>
                    <a:pt x="1980" y="1168"/>
                    <a:pt x="1538" y="469"/>
                    <a:pt x="990" y="153"/>
                  </a:cubicBezTo>
                  <a:cubicBezTo>
                    <a:pt x="810" y="50"/>
                    <a:pt x="642" y="0"/>
                    <a:pt x="496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2332050" y="2468350"/>
              <a:ext cx="48625" cy="25600"/>
            </a:xfrm>
            <a:custGeom>
              <a:rect b="b" l="l" r="r" t="t"/>
              <a:pathLst>
                <a:path extrusionOk="0" h="1024" w="1945">
                  <a:moveTo>
                    <a:pt x="972" y="1"/>
                  </a:moveTo>
                  <a:cubicBezTo>
                    <a:pt x="746" y="1"/>
                    <a:pt x="519" y="51"/>
                    <a:pt x="346" y="150"/>
                  </a:cubicBezTo>
                  <a:cubicBezTo>
                    <a:pt x="0" y="350"/>
                    <a:pt x="0" y="674"/>
                    <a:pt x="346" y="874"/>
                  </a:cubicBezTo>
                  <a:cubicBezTo>
                    <a:pt x="519" y="974"/>
                    <a:pt x="746" y="1024"/>
                    <a:pt x="973" y="1024"/>
                  </a:cubicBezTo>
                  <a:cubicBezTo>
                    <a:pt x="1200" y="1024"/>
                    <a:pt x="1426" y="974"/>
                    <a:pt x="1599" y="874"/>
                  </a:cubicBezTo>
                  <a:cubicBezTo>
                    <a:pt x="1945" y="674"/>
                    <a:pt x="1945" y="350"/>
                    <a:pt x="1599" y="150"/>
                  </a:cubicBezTo>
                  <a:cubicBezTo>
                    <a:pt x="1426" y="51"/>
                    <a:pt x="1199" y="1"/>
                    <a:pt x="972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2334575" y="2236550"/>
              <a:ext cx="77075" cy="247400"/>
            </a:xfrm>
            <a:custGeom>
              <a:rect b="b" l="l" r="r" t="t"/>
              <a:pathLst>
                <a:path extrusionOk="0" h="9896" w="3083">
                  <a:moveTo>
                    <a:pt x="1100" y="1"/>
                  </a:moveTo>
                  <a:cubicBezTo>
                    <a:pt x="1098" y="1"/>
                    <a:pt x="1097" y="1"/>
                    <a:pt x="1097" y="2"/>
                  </a:cubicBezTo>
                  <a:cubicBezTo>
                    <a:pt x="1086" y="52"/>
                    <a:pt x="1116" y="2905"/>
                    <a:pt x="1095" y="4752"/>
                  </a:cubicBezTo>
                  <a:lnTo>
                    <a:pt x="1" y="9688"/>
                  </a:lnTo>
                  <a:lnTo>
                    <a:pt x="1736" y="9895"/>
                  </a:lnTo>
                  <a:lnTo>
                    <a:pt x="3047" y="5764"/>
                  </a:lnTo>
                  <a:lnTo>
                    <a:pt x="3082" y="1239"/>
                  </a:lnTo>
                  <a:cubicBezTo>
                    <a:pt x="3082" y="123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2339150" y="2786000"/>
              <a:ext cx="48400" cy="24825"/>
            </a:xfrm>
            <a:custGeom>
              <a:rect b="b" l="l" r="r" t="t"/>
              <a:pathLst>
                <a:path extrusionOk="0" h="993" w="1936">
                  <a:moveTo>
                    <a:pt x="968" y="0"/>
                  </a:moveTo>
                  <a:cubicBezTo>
                    <a:pt x="743" y="0"/>
                    <a:pt x="518" y="49"/>
                    <a:pt x="345" y="145"/>
                  </a:cubicBezTo>
                  <a:cubicBezTo>
                    <a:pt x="1" y="339"/>
                    <a:pt x="1" y="653"/>
                    <a:pt x="345" y="847"/>
                  </a:cubicBezTo>
                  <a:cubicBezTo>
                    <a:pt x="518" y="944"/>
                    <a:pt x="743" y="992"/>
                    <a:pt x="968" y="992"/>
                  </a:cubicBezTo>
                  <a:cubicBezTo>
                    <a:pt x="1194" y="992"/>
                    <a:pt x="1419" y="944"/>
                    <a:pt x="1591" y="847"/>
                  </a:cubicBezTo>
                  <a:cubicBezTo>
                    <a:pt x="1936" y="653"/>
                    <a:pt x="1936" y="339"/>
                    <a:pt x="1591" y="145"/>
                  </a:cubicBezTo>
                  <a:cubicBezTo>
                    <a:pt x="1419" y="49"/>
                    <a:pt x="1194" y="0"/>
                    <a:pt x="968" y="0"/>
                  </a:cubicBezTo>
                  <a:close/>
                </a:path>
              </a:pathLst>
            </a:custGeom>
            <a:solidFill>
              <a:srgbClr val="F0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2228825" y="2419225"/>
              <a:ext cx="172050" cy="90525"/>
            </a:xfrm>
            <a:custGeom>
              <a:rect b="b" l="l" r="r" t="t"/>
              <a:pathLst>
                <a:path extrusionOk="0" h="3621" w="6882">
                  <a:moveTo>
                    <a:pt x="3441" y="1"/>
                  </a:moveTo>
                  <a:cubicBezTo>
                    <a:pt x="2639" y="1"/>
                    <a:pt x="1836" y="177"/>
                    <a:pt x="1224" y="531"/>
                  </a:cubicBezTo>
                  <a:cubicBezTo>
                    <a:pt x="0" y="1238"/>
                    <a:pt x="0" y="2384"/>
                    <a:pt x="1224" y="3091"/>
                  </a:cubicBezTo>
                  <a:cubicBezTo>
                    <a:pt x="1836" y="3444"/>
                    <a:pt x="2639" y="3621"/>
                    <a:pt x="3441" y="3621"/>
                  </a:cubicBezTo>
                  <a:cubicBezTo>
                    <a:pt x="4243" y="3621"/>
                    <a:pt x="5046" y="3444"/>
                    <a:pt x="5658" y="3091"/>
                  </a:cubicBezTo>
                  <a:cubicBezTo>
                    <a:pt x="6882" y="2384"/>
                    <a:pt x="6882" y="1238"/>
                    <a:pt x="5658" y="531"/>
                  </a:cubicBezTo>
                  <a:cubicBezTo>
                    <a:pt x="5045" y="177"/>
                    <a:pt x="4243" y="1"/>
                    <a:pt x="3441" y="1"/>
                  </a:cubicBezTo>
                  <a:close/>
                </a:path>
              </a:pathLst>
            </a:custGeom>
            <a:solidFill>
              <a:srgbClr val="F4A9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2306900" y="2472400"/>
              <a:ext cx="94525" cy="326025"/>
            </a:xfrm>
            <a:custGeom>
              <a:rect b="b" l="l" r="r" t="t"/>
              <a:pathLst>
                <a:path extrusionOk="0" h="13041" w="3781">
                  <a:moveTo>
                    <a:pt x="319" y="1"/>
                  </a:moveTo>
                  <a:cubicBezTo>
                    <a:pt x="319" y="1"/>
                    <a:pt x="1" y="418"/>
                    <a:pt x="226" y="2938"/>
                  </a:cubicBezTo>
                  <a:cubicBezTo>
                    <a:pt x="451" y="5458"/>
                    <a:pt x="965" y="6273"/>
                    <a:pt x="1254" y="7398"/>
                  </a:cubicBezTo>
                  <a:cubicBezTo>
                    <a:pt x="1544" y="8524"/>
                    <a:pt x="1183" y="13040"/>
                    <a:pt x="1183" y="13040"/>
                  </a:cubicBezTo>
                  <a:lnTo>
                    <a:pt x="3333" y="13040"/>
                  </a:lnTo>
                  <a:cubicBezTo>
                    <a:pt x="3333" y="13040"/>
                    <a:pt x="3200" y="11500"/>
                    <a:pt x="3490" y="9505"/>
                  </a:cubicBezTo>
                  <a:cubicBezTo>
                    <a:pt x="3781" y="7511"/>
                    <a:pt x="3569" y="6883"/>
                    <a:pt x="3490" y="6578"/>
                  </a:cubicBezTo>
                  <a:cubicBezTo>
                    <a:pt x="3411" y="6273"/>
                    <a:pt x="3184" y="5404"/>
                    <a:pt x="3248" y="4076"/>
                  </a:cubicBezTo>
                  <a:cubicBezTo>
                    <a:pt x="3314" y="2745"/>
                    <a:pt x="3369" y="1015"/>
                    <a:pt x="3369" y="1015"/>
                  </a:cubicBezTo>
                  <a:lnTo>
                    <a:pt x="2460" y="685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2224250" y="2462675"/>
              <a:ext cx="174625" cy="392950"/>
            </a:xfrm>
            <a:custGeom>
              <a:rect b="b" l="l" r="r" t="t"/>
              <a:pathLst>
                <a:path extrusionOk="0" h="15718" w="6985">
                  <a:moveTo>
                    <a:pt x="6758" y="0"/>
                  </a:moveTo>
                  <a:lnTo>
                    <a:pt x="489" y="73"/>
                  </a:lnTo>
                  <a:cubicBezTo>
                    <a:pt x="489" y="73"/>
                    <a:pt x="557" y="2538"/>
                    <a:pt x="342" y="3725"/>
                  </a:cubicBezTo>
                  <a:cubicBezTo>
                    <a:pt x="128" y="4912"/>
                    <a:pt x="0" y="7670"/>
                    <a:pt x="161" y="8959"/>
                  </a:cubicBezTo>
                  <a:cubicBezTo>
                    <a:pt x="323" y="10248"/>
                    <a:pt x="511" y="15717"/>
                    <a:pt x="511" y="15717"/>
                  </a:cubicBezTo>
                  <a:lnTo>
                    <a:pt x="2662" y="15717"/>
                  </a:lnTo>
                  <a:cubicBezTo>
                    <a:pt x="2662" y="15717"/>
                    <a:pt x="2686" y="10383"/>
                    <a:pt x="2579" y="9927"/>
                  </a:cubicBezTo>
                  <a:cubicBezTo>
                    <a:pt x="2471" y="9471"/>
                    <a:pt x="2579" y="8879"/>
                    <a:pt x="2579" y="8879"/>
                  </a:cubicBezTo>
                  <a:cubicBezTo>
                    <a:pt x="3278" y="7214"/>
                    <a:pt x="3358" y="4070"/>
                    <a:pt x="4218" y="3250"/>
                  </a:cubicBezTo>
                  <a:cubicBezTo>
                    <a:pt x="5076" y="2429"/>
                    <a:pt x="5694" y="2915"/>
                    <a:pt x="6339" y="2077"/>
                  </a:cubicBezTo>
                  <a:cubicBezTo>
                    <a:pt x="6984" y="1240"/>
                    <a:pt x="6758" y="0"/>
                    <a:pt x="6758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2237050" y="2838350"/>
              <a:ext cx="53800" cy="34525"/>
            </a:xfrm>
            <a:custGeom>
              <a:rect b="b" l="l" r="r" t="t"/>
              <a:pathLst>
                <a:path extrusionOk="0" h="1381" w="2152">
                  <a:moveTo>
                    <a:pt x="1077" y="0"/>
                  </a:moveTo>
                  <a:cubicBezTo>
                    <a:pt x="807" y="0"/>
                    <a:pt x="553" y="61"/>
                    <a:pt x="357" y="171"/>
                  </a:cubicBezTo>
                  <a:cubicBezTo>
                    <a:pt x="130" y="297"/>
                    <a:pt x="0" y="487"/>
                    <a:pt x="0" y="690"/>
                  </a:cubicBezTo>
                  <a:cubicBezTo>
                    <a:pt x="0" y="893"/>
                    <a:pt x="131" y="1082"/>
                    <a:pt x="357" y="1209"/>
                  </a:cubicBezTo>
                  <a:cubicBezTo>
                    <a:pt x="553" y="1319"/>
                    <a:pt x="806" y="1380"/>
                    <a:pt x="1072" y="1380"/>
                  </a:cubicBezTo>
                  <a:lnTo>
                    <a:pt x="1100" y="1380"/>
                  </a:lnTo>
                  <a:cubicBezTo>
                    <a:pt x="1356" y="1380"/>
                    <a:pt x="1575" y="1326"/>
                    <a:pt x="1795" y="1209"/>
                  </a:cubicBezTo>
                  <a:cubicBezTo>
                    <a:pt x="2022" y="1083"/>
                    <a:pt x="2152" y="893"/>
                    <a:pt x="2152" y="690"/>
                  </a:cubicBezTo>
                  <a:cubicBezTo>
                    <a:pt x="2152" y="487"/>
                    <a:pt x="2021" y="298"/>
                    <a:pt x="1795" y="171"/>
                  </a:cubicBezTo>
                  <a:cubicBezTo>
                    <a:pt x="1600" y="61"/>
                    <a:pt x="1345" y="0"/>
                    <a:pt x="1077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2224900" y="2222300"/>
              <a:ext cx="184050" cy="432225"/>
            </a:xfrm>
            <a:custGeom>
              <a:rect b="b" l="l" r="r" t="t"/>
              <a:pathLst>
                <a:path extrusionOk="0" h="17289" w="7362">
                  <a:moveTo>
                    <a:pt x="5826" y="0"/>
                  </a:moveTo>
                  <a:cubicBezTo>
                    <a:pt x="5740" y="0"/>
                    <a:pt x="5650" y="8"/>
                    <a:pt x="5557" y="25"/>
                  </a:cubicBezTo>
                  <a:cubicBezTo>
                    <a:pt x="5471" y="40"/>
                    <a:pt x="5377" y="64"/>
                    <a:pt x="5269" y="99"/>
                  </a:cubicBezTo>
                  <a:cubicBezTo>
                    <a:pt x="5073" y="162"/>
                    <a:pt x="4845" y="253"/>
                    <a:pt x="4587" y="361"/>
                  </a:cubicBezTo>
                  <a:cubicBezTo>
                    <a:pt x="4606" y="381"/>
                    <a:pt x="4660" y="452"/>
                    <a:pt x="4552" y="580"/>
                  </a:cubicBezTo>
                  <a:cubicBezTo>
                    <a:pt x="4512" y="622"/>
                    <a:pt x="4449" y="677"/>
                    <a:pt x="4360" y="736"/>
                  </a:cubicBezTo>
                  <a:cubicBezTo>
                    <a:pt x="3982" y="986"/>
                    <a:pt x="2578" y="1421"/>
                    <a:pt x="2477" y="1453"/>
                  </a:cubicBezTo>
                  <a:lnTo>
                    <a:pt x="2474" y="1453"/>
                  </a:lnTo>
                  <a:cubicBezTo>
                    <a:pt x="2170" y="1628"/>
                    <a:pt x="1878" y="1808"/>
                    <a:pt x="1616" y="1975"/>
                  </a:cubicBezTo>
                  <a:cubicBezTo>
                    <a:pt x="1035" y="2349"/>
                    <a:pt x="586" y="2680"/>
                    <a:pt x="449" y="2879"/>
                  </a:cubicBezTo>
                  <a:cubicBezTo>
                    <a:pt x="292" y="3106"/>
                    <a:pt x="212" y="3380"/>
                    <a:pt x="184" y="3703"/>
                  </a:cubicBezTo>
                  <a:lnTo>
                    <a:pt x="184" y="3706"/>
                  </a:lnTo>
                  <a:cubicBezTo>
                    <a:pt x="129" y="4269"/>
                    <a:pt x="230" y="4977"/>
                    <a:pt x="320" y="5855"/>
                  </a:cubicBezTo>
                  <a:cubicBezTo>
                    <a:pt x="351" y="6159"/>
                    <a:pt x="379" y="6517"/>
                    <a:pt x="398" y="6892"/>
                  </a:cubicBezTo>
                  <a:lnTo>
                    <a:pt x="398" y="6910"/>
                  </a:lnTo>
                  <a:cubicBezTo>
                    <a:pt x="395" y="7846"/>
                    <a:pt x="375" y="8745"/>
                    <a:pt x="359" y="9212"/>
                  </a:cubicBezTo>
                  <a:lnTo>
                    <a:pt x="359" y="9243"/>
                  </a:lnTo>
                  <a:lnTo>
                    <a:pt x="29" y="15353"/>
                  </a:lnTo>
                  <a:lnTo>
                    <a:pt x="32" y="15353"/>
                  </a:lnTo>
                  <a:cubicBezTo>
                    <a:pt x="0" y="15871"/>
                    <a:pt x="329" y="16394"/>
                    <a:pt x="1015" y="16792"/>
                  </a:cubicBezTo>
                  <a:cubicBezTo>
                    <a:pt x="1603" y="17132"/>
                    <a:pt x="2306" y="17289"/>
                    <a:pt x="3021" y="17289"/>
                  </a:cubicBezTo>
                  <a:cubicBezTo>
                    <a:pt x="3598" y="17289"/>
                    <a:pt x="4183" y="17187"/>
                    <a:pt x="4723" y="16998"/>
                  </a:cubicBezTo>
                  <a:cubicBezTo>
                    <a:pt x="5016" y="16902"/>
                    <a:pt x="5292" y="16776"/>
                    <a:pt x="5547" y="16627"/>
                  </a:cubicBezTo>
                  <a:cubicBezTo>
                    <a:pt x="6318" y="16179"/>
                    <a:pt x="6725" y="15630"/>
                    <a:pt x="6658" y="15096"/>
                  </a:cubicBezTo>
                  <a:lnTo>
                    <a:pt x="6654" y="15052"/>
                  </a:lnTo>
                  <a:lnTo>
                    <a:pt x="6805" y="10244"/>
                  </a:lnTo>
                  <a:cubicBezTo>
                    <a:pt x="6814" y="10004"/>
                    <a:pt x="6798" y="9766"/>
                    <a:pt x="6749" y="9526"/>
                  </a:cubicBezTo>
                  <a:cubicBezTo>
                    <a:pt x="6700" y="9249"/>
                    <a:pt x="6610" y="8847"/>
                    <a:pt x="6469" y="8399"/>
                  </a:cubicBezTo>
                  <a:cubicBezTo>
                    <a:pt x="6458" y="8298"/>
                    <a:pt x="6449" y="8192"/>
                    <a:pt x="6449" y="8083"/>
                  </a:cubicBezTo>
                  <a:cubicBezTo>
                    <a:pt x="6445" y="7444"/>
                    <a:pt x="6262" y="6720"/>
                    <a:pt x="6628" y="5148"/>
                  </a:cubicBezTo>
                  <a:cubicBezTo>
                    <a:pt x="6999" y="3581"/>
                    <a:pt x="7361" y="2127"/>
                    <a:pt x="7334" y="1533"/>
                  </a:cubicBezTo>
                  <a:cubicBezTo>
                    <a:pt x="7310" y="985"/>
                    <a:pt x="6792" y="0"/>
                    <a:pt x="5826" y="0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2286800" y="2231300"/>
              <a:ext cx="54600" cy="27325"/>
            </a:xfrm>
            <a:custGeom>
              <a:rect b="b" l="l" r="r" t="t"/>
              <a:pathLst>
                <a:path extrusionOk="0" h="1093" w="2184">
                  <a:moveTo>
                    <a:pt x="2110" y="1"/>
                  </a:moveTo>
                  <a:lnTo>
                    <a:pt x="2110" y="1"/>
                  </a:lnTo>
                  <a:cubicBezTo>
                    <a:pt x="2076" y="16"/>
                    <a:pt x="2045" y="32"/>
                    <a:pt x="2009" y="48"/>
                  </a:cubicBezTo>
                  <a:cubicBezTo>
                    <a:pt x="1950" y="72"/>
                    <a:pt x="1889" y="99"/>
                    <a:pt x="1826" y="131"/>
                  </a:cubicBezTo>
                  <a:cubicBezTo>
                    <a:pt x="1743" y="168"/>
                    <a:pt x="1662" y="208"/>
                    <a:pt x="1576" y="251"/>
                  </a:cubicBezTo>
                  <a:cubicBezTo>
                    <a:pt x="1069" y="492"/>
                    <a:pt x="519" y="789"/>
                    <a:pt x="1" y="1093"/>
                  </a:cubicBezTo>
                  <a:cubicBezTo>
                    <a:pt x="103" y="1061"/>
                    <a:pt x="1506" y="626"/>
                    <a:pt x="1884" y="376"/>
                  </a:cubicBezTo>
                  <a:cubicBezTo>
                    <a:pt x="1974" y="317"/>
                    <a:pt x="2036" y="262"/>
                    <a:pt x="2076" y="220"/>
                  </a:cubicBezTo>
                  <a:cubicBezTo>
                    <a:pt x="2184" y="90"/>
                    <a:pt x="2130" y="21"/>
                    <a:pt x="2110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2262175" y="2133750"/>
              <a:ext cx="88000" cy="124875"/>
            </a:xfrm>
            <a:custGeom>
              <a:rect b="b" l="l" r="r" t="t"/>
              <a:pathLst>
                <a:path extrusionOk="0" h="4995" w="3520">
                  <a:moveTo>
                    <a:pt x="1801" y="0"/>
                  </a:moveTo>
                  <a:cubicBezTo>
                    <a:pt x="662" y="0"/>
                    <a:pt x="36" y="655"/>
                    <a:pt x="0" y="1657"/>
                  </a:cubicBezTo>
                  <a:cubicBezTo>
                    <a:pt x="0" y="1724"/>
                    <a:pt x="0" y="1793"/>
                    <a:pt x="5" y="1860"/>
                  </a:cubicBezTo>
                  <a:cubicBezTo>
                    <a:pt x="56" y="2979"/>
                    <a:pt x="586" y="3767"/>
                    <a:pt x="586" y="3767"/>
                  </a:cubicBezTo>
                  <a:cubicBezTo>
                    <a:pt x="601" y="3772"/>
                    <a:pt x="644" y="3774"/>
                    <a:pt x="695" y="3774"/>
                  </a:cubicBezTo>
                  <a:cubicBezTo>
                    <a:pt x="795" y="3774"/>
                    <a:pt x="925" y="3767"/>
                    <a:pt x="925" y="3767"/>
                  </a:cubicBezTo>
                  <a:cubicBezTo>
                    <a:pt x="925" y="3767"/>
                    <a:pt x="1061" y="3845"/>
                    <a:pt x="1068" y="3947"/>
                  </a:cubicBezTo>
                  <a:cubicBezTo>
                    <a:pt x="1099" y="4215"/>
                    <a:pt x="983" y="4995"/>
                    <a:pt x="983" y="4995"/>
                  </a:cubicBezTo>
                  <a:lnTo>
                    <a:pt x="986" y="4995"/>
                  </a:lnTo>
                  <a:cubicBezTo>
                    <a:pt x="1088" y="4963"/>
                    <a:pt x="2491" y="4528"/>
                    <a:pt x="2869" y="4278"/>
                  </a:cubicBezTo>
                  <a:cubicBezTo>
                    <a:pt x="2959" y="4219"/>
                    <a:pt x="3021" y="4164"/>
                    <a:pt x="3061" y="4122"/>
                  </a:cubicBezTo>
                  <a:cubicBezTo>
                    <a:pt x="3171" y="3994"/>
                    <a:pt x="3115" y="3923"/>
                    <a:pt x="3096" y="3903"/>
                  </a:cubicBezTo>
                  <a:cubicBezTo>
                    <a:pt x="3092" y="3900"/>
                    <a:pt x="3088" y="3900"/>
                    <a:pt x="3086" y="3899"/>
                  </a:cubicBezTo>
                  <a:cubicBezTo>
                    <a:pt x="3075" y="3871"/>
                    <a:pt x="2947" y="3728"/>
                    <a:pt x="2958" y="3462"/>
                  </a:cubicBezTo>
                  <a:cubicBezTo>
                    <a:pt x="2963" y="3353"/>
                    <a:pt x="2981" y="3227"/>
                    <a:pt x="3029" y="3100"/>
                  </a:cubicBezTo>
                  <a:cubicBezTo>
                    <a:pt x="3189" y="2656"/>
                    <a:pt x="3520" y="2324"/>
                    <a:pt x="3388" y="1661"/>
                  </a:cubicBezTo>
                  <a:cubicBezTo>
                    <a:pt x="3256" y="995"/>
                    <a:pt x="2826" y="0"/>
                    <a:pt x="1801" y="0"/>
                  </a:cubicBezTo>
                  <a:close/>
                </a:path>
              </a:pathLst>
            </a:custGeom>
            <a:solidFill>
              <a:srgbClr val="F4A9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2257525" y="2120175"/>
              <a:ext cx="97225" cy="102975"/>
            </a:xfrm>
            <a:custGeom>
              <a:rect b="b" l="l" r="r" t="t"/>
              <a:pathLst>
                <a:path extrusionOk="0" h="4119" w="3889">
                  <a:moveTo>
                    <a:pt x="1951" y="0"/>
                  </a:moveTo>
                  <a:cubicBezTo>
                    <a:pt x="1932" y="0"/>
                    <a:pt x="1913" y="0"/>
                    <a:pt x="1894" y="1"/>
                  </a:cubicBezTo>
                  <a:cubicBezTo>
                    <a:pt x="903" y="16"/>
                    <a:pt x="425" y="381"/>
                    <a:pt x="198" y="755"/>
                  </a:cubicBezTo>
                  <a:cubicBezTo>
                    <a:pt x="193" y="760"/>
                    <a:pt x="191" y="766"/>
                    <a:pt x="189" y="771"/>
                  </a:cubicBezTo>
                  <a:cubicBezTo>
                    <a:pt x="64" y="985"/>
                    <a:pt x="16" y="1491"/>
                    <a:pt x="1" y="1646"/>
                  </a:cubicBezTo>
                  <a:cubicBezTo>
                    <a:pt x="10" y="1713"/>
                    <a:pt x="25" y="1753"/>
                    <a:pt x="49" y="1781"/>
                  </a:cubicBezTo>
                  <a:cubicBezTo>
                    <a:pt x="207" y="1978"/>
                    <a:pt x="327" y="2201"/>
                    <a:pt x="342" y="2452"/>
                  </a:cubicBezTo>
                  <a:lnTo>
                    <a:pt x="369" y="2870"/>
                  </a:lnTo>
                  <a:lnTo>
                    <a:pt x="688" y="2902"/>
                  </a:lnTo>
                  <a:cubicBezTo>
                    <a:pt x="688" y="2902"/>
                    <a:pt x="535" y="2233"/>
                    <a:pt x="888" y="2233"/>
                  </a:cubicBezTo>
                  <a:cubicBezTo>
                    <a:pt x="898" y="2233"/>
                    <a:pt x="908" y="2233"/>
                    <a:pt x="918" y="2234"/>
                  </a:cubicBezTo>
                  <a:cubicBezTo>
                    <a:pt x="1311" y="2272"/>
                    <a:pt x="1364" y="2555"/>
                    <a:pt x="1282" y="2875"/>
                  </a:cubicBezTo>
                  <a:cubicBezTo>
                    <a:pt x="1254" y="2984"/>
                    <a:pt x="1460" y="3716"/>
                    <a:pt x="1526" y="3897"/>
                  </a:cubicBezTo>
                  <a:cubicBezTo>
                    <a:pt x="1583" y="3938"/>
                    <a:pt x="1643" y="3975"/>
                    <a:pt x="1708" y="4007"/>
                  </a:cubicBezTo>
                  <a:cubicBezTo>
                    <a:pt x="1814" y="4059"/>
                    <a:pt x="1926" y="4091"/>
                    <a:pt x="2044" y="4106"/>
                  </a:cubicBezTo>
                  <a:cubicBezTo>
                    <a:pt x="2074" y="4111"/>
                    <a:pt x="2103" y="4114"/>
                    <a:pt x="2133" y="4115"/>
                  </a:cubicBezTo>
                  <a:cubicBezTo>
                    <a:pt x="2169" y="4117"/>
                    <a:pt x="2205" y="4119"/>
                    <a:pt x="2241" y="4119"/>
                  </a:cubicBezTo>
                  <a:cubicBezTo>
                    <a:pt x="2709" y="4119"/>
                    <a:pt x="3151" y="3920"/>
                    <a:pt x="3151" y="3920"/>
                  </a:cubicBezTo>
                  <a:cubicBezTo>
                    <a:pt x="3151" y="3920"/>
                    <a:pt x="3706" y="2938"/>
                    <a:pt x="3765" y="1849"/>
                  </a:cubicBezTo>
                  <a:cubicBezTo>
                    <a:pt x="3765" y="1592"/>
                    <a:pt x="3889" y="598"/>
                    <a:pt x="2968" y="184"/>
                  </a:cubicBezTo>
                  <a:cubicBezTo>
                    <a:pt x="2717" y="70"/>
                    <a:pt x="2386" y="0"/>
                    <a:pt x="1951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2232950" y="2290575"/>
              <a:ext cx="48250" cy="54300"/>
            </a:xfrm>
            <a:custGeom>
              <a:rect b="b" l="l" r="r" t="t"/>
              <a:pathLst>
                <a:path extrusionOk="0" h="2172" w="1930">
                  <a:moveTo>
                    <a:pt x="484" y="1"/>
                  </a:moveTo>
                  <a:cubicBezTo>
                    <a:pt x="195" y="1"/>
                    <a:pt x="1" y="195"/>
                    <a:pt x="1" y="544"/>
                  </a:cubicBezTo>
                  <a:cubicBezTo>
                    <a:pt x="1" y="1063"/>
                    <a:pt x="432" y="1727"/>
                    <a:pt x="965" y="2027"/>
                  </a:cubicBezTo>
                  <a:cubicBezTo>
                    <a:pt x="1141" y="2125"/>
                    <a:pt x="1305" y="2172"/>
                    <a:pt x="1447" y="2172"/>
                  </a:cubicBezTo>
                  <a:cubicBezTo>
                    <a:pt x="1735" y="2172"/>
                    <a:pt x="1930" y="1977"/>
                    <a:pt x="1930" y="1629"/>
                  </a:cubicBezTo>
                  <a:cubicBezTo>
                    <a:pt x="1930" y="1110"/>
                    <a:pt x="1498" y="446"/>
                    <a:pt x="965" y="146"/>
                  </a:cubicBezTo>
                  <a:cubicBezTo>
                    <a:pt x="790" y="47"/>
                    <a:pt x="625" y="1"/>
                    <a:pt x="484" y="1"/>
                  </a:cubicBezTo>
                  <a:close/>
                </a:path>
              </a:pathLst>
            </a:custGeom>
            <a:solidFill>
              <a:srgbClr val="F8C1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2336425" y="2781150"/>
              <a:ext cx="53850" cy="34525"/>
            </a:xfrm>
            <a:custGeom>
              <a:rect b="b" l="l" r="r" t="t"/>
              <a:pathLst>
                <a:path extrusionOk="0" h="1381" w="2154">
                  <a:moveTo>
                    <a:pt x="1077" y="0"/>
                  </a:moveTo>
                  <a:cubicBezTo>
                    <a:pt x="809" y="0"/>
                    <a:pt x="554" y="61"/>
                    <a:pt x="359" y="171"/>
                  </a:cubicBezTo>
                  <a:cubicBezTo>
                    <a:pt x="131" y="297"/>
                    <a:pt x="1" y="487"/>
                    <a:pt x="1" y="690"/>
                  </a:cubicBezTo>
                  <a:cubicBezTo>
                    <a:pt x="1" y="893"/>
                    <a:pt x="132" y="1082"/>
                    <a:pt x="359" y="1210"/>
                  </a:cubicBezTo>
                  <a:cubicBezTo>
                    <a:pt x="554" y="1319"/>
                    <a:pt x="809" y="1380"/>
                    <a:pt x="1077" y="1380"/>
                  </a:cubicBezTo>
                  <a:cubicBezTo>
                    <a:pt x="1345" y="1380"/>
                    <a:pt x="1600" y="1319"/>
                    <a:pt x="1796" y="1210"/>
                  </a:cubicBezTo>
                  <a:cubicBezTo>
                    <a:pt x="2024" y="1083"/>
                    <a:pt x="2154" y="893"/>
                    <a:pt x="2154" y="690"/>
                  </a:cubicBezTo>
                  <a:cubicBezTo>
                    <a:pt x="2154" y="487"/>
                    <a:pt x="2023" y="299"/>
                    <a:pt x="1796" y="171"/>
                  </a:cubicBezTo>
                  <a:cubicBezTo>
                    <a:pt x="1601" y="61"/>
                    <a:pt x="1345" y="0"/>
                    <a:pt x="1077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2232975" y="2288975"/>
              <a:ext cx="49725" cy="56850"/>
            </a:xfrm>
            <a:custGeom>
              <a:rect b="b" l="l" r="r" t="t"/>
              <a:pathLst>
                <a:path extrusionOk="0" h="2274" w="1989">
                  <a:moveTo>
                    <a:pt x="534" y="1"/>
                  </a:moveTo>
                  <a:cubicBezTo>
                    <a:pt x="218" y="1"/>
                    <a:pt x="1" y="230"/>
                    <a:pt x="1" y="609"/>
                  </a:cubicBezTo>
                  <a:cubicBezTo>
                    <a:pt x="1" y="1154"/>
                    <a:pt x="451" y="1806"/>
                    <a:pt x="999" y="2121"/>
                  </a:cubicBezTo>
                  <a:cubicBezTo>
                    <a:pt x="1178" y="2225"/>
                    <a:pt x="1347" y="2274"/>
                    <a:pt x="1492" y="2274"/>
                  </a:cubicBezTo>
                  <a:cubicBezTo>
                    <a:pt x="1788" y="2274"/>
                    <a:pt x="1988" y="2069"/>
                    <a:pt x="1988" y="1702"/>
                  </a:cubicBezTo>
                  <a:cubicBezTo>
                    <a:pt x="1988" y="1154"/>
                    <a:pt x="1544" y="456"/>
                    <a:pt x="999" y="142"/>
                  </a:cubicBezTo>
                  <a:cubicBezTo>
                    <a:pt x="831" y="45"/>
                    <a:pt x="673" y="1"/>
                    <a:pt x="534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2068675" y="2274025"/>
              <a:ext cx="206025" cy="101800"/>
            </a:xfrm>
            <a:custGeom>
              <a:rect b="b" l="l" r="r" t="t"/>
              <a:pathLst>
                <a:path extrusionOk="0" h="4072" w="8241">
                  <a:moveTo>
                    <a:pt x="1000" y="1"/>
                  </a:moveTo>
                  <a:lnTo>
                    <a:pt x="0" y="1406"/>
                  </a:lnTo>
                  <a:lnTo>
                    <a:pt x="3768" y="4072"/>
                  </a:lnTo>
                  <a:lnTo>
                    <a:pt x="8241" y="2841"/>
                  </a:lnTo>
                  <a:lnTo>
                    <a:pt x="6871" y="647"/>
                  </a:lnTo>
                  <a:lnTo>
                    <a:pt x="3939" y="185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2278025" y="2223675"/>
              <a:ext cx="72375" cy="40075"/>
            </a:xfrm>
            <a:custGeom>
              <a:rect b="b" l="l" r="r" t="t"/>
              <a:pathLst>
                <a:path extrusionOk="0" h="1603" w="2895">
                  <a:moveTo>
                    <a:pt x="2333" y="1"/>
                  </a:moveTo>
                  <a:cubicBezTo>
                    <a:pt x="2288" y="102"/>
                    <a:pt x="2139" y="199"/>
                    <a:pt x="2139" y="199"/>
                  </a:cubicBezTo>
                  <a:cubicBezTo>
                    <a:pt x="1744" y="504"/>
                    <a:pt x="565" y="875"/>
                    <a:pt x="399" y="1011"/>
                  </a:cubicBezTo>
                  <a:cubicBezTo>
                    <a:pt x="233" y="1147"/>
                    <a:pt x="1" y="1602"/>
                    <a:pt x="1" y="1602"/>
                  </a:cubicBezTo>
                  <a:cubicBezTo>
                    <a:pt x="1" y="1602"/>
                    <a:pt x="1924" y="1073"/>
                    <a:pt x="2409" y="802"/>
                  </a:cubicBezTo>
                  <a:cubicBezTo>
                    <a:pt x="2894" y="531"/>
                    <a:pt x="2606" y="246"/>
                    <a:pt x="2606" y="246"/>
                  </a:cubicBezTo>
                  <a:lnTo>
                    <a:pt x="2333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2064950" y="2272875"/>
              <a:ext cx="32475" cy="37525"/>
            </a:xfrm>
            <a:custGeom>
              <a:rect b="b" l="l" r="r" t="t"/>
              <a:pathLst>
                <a:path extrusionOk="0" h="1501" w="1299">
                  <a:moveTo>
                    <a:pt x="973" y="1"/>
                  </a:moveTo>
                  <a:cubicBezTo>
                    <a:pt x="878" y="1"/>
                    <a:pt x="767" y="33"/>
                    <a:pt x="650" y="100"/>
                  </a:cubicBezTo>
                  <a:cubicBezTo>
                    <a:pt x="292" y="308"/>
                    <a:pt x="0" y="766"/>
                    <a:pt x="0" y="1125"/>
                  </a:cubicBezTo>
                  <a:cubicBezTo>
                    <a:pt x="0" y="1365"/>
                    <a:pt x="131" y="1500"/>
                    <a:pt x="326" y="1500"/>
                  </a:cubicBezTo>
                  <a:cubicBezTo>
                    <a:pt x="421" y="1500"/>
                    <a:pt x="532" y="1468"/>
                    <a:pt x="650" y="1399"/>
                  </a:cubicBezTo>
                  <a:cubicBezTo>
                    <a:pt x="1009" y="1193"/>
                    <a:pt x="1299" y="735"/>
                    <a:pt x="1299" y="376"/>
                  </a:cubicBezTo>
                  <a:cubicBezTo>
                    <a:pt x="1299" y="135"/>
                    <a:pt x="1168" y="1"/>
                    <a:pt x="973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45"/>
          <p:cNvSpPr txBox="1"/>
          <p:nvPr>
            <p:ph type="title"/>
          </p:nvPr>
        </p:nvSpPr>
        <p:spPr>
          <a:xfrm>
            <a:off x="868300" y="366650"/>
            <a:ext cx="2916900" cy="12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solidFill>
                  <a:schemeClr val="accent6"/>
                </a:solidFill>
              </a:rPr>
              <a:t>INPUTS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16" name="Google Shape;3016;p45"/>
          <p:cNvSpPr txBox="1"/>
          <p:nvPr>
            <p:ph idx="1" type="subTitle"/>
          </p:nvPr>
        </p:nvSpPr>
        <p:spPr>
          <a:xfrm>
            <a:off x="660625" y="1497350"/>
            <a:ext cx="3948300" cy="15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</a:t>
            </a:r>
            <a:r>
              <a:rPr lang="en">
                <a:solidFill>
                  <a:schemeClr val="accent6"/>
                </a:solidFill>
              </a:rPr>
              <a:t>information</a:t>
            </a:r>
            <a:r>
              <a:rPr lang="en"/>
              <a:t> </a:t>
            </a:r>
            <a:r>
              <a:rPr lang="en"/>
              <a:t>needed </a:t>
            </a:r>
            <a:r>
              <a:rPr lang="en"/>
              <a:t>to measure the levels required depending on the </a:t>
            </a:r>
            <a:r>
              <a:rPr lang="en">
                <a:solidFill>
                  <a:schemeClr val="accent6"/>
                </a:solidFill>
              </a:rPr>
              <a:t>mode</a:t>
            </a:r>
            <a:r>
              <a:rPr lang="en"/>
              <a:t> that the user has selected at the beginning.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User’s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Site’s</a:t>
            </a:r>
            <a:endParaRPr/>
          </a:p>
        </p:txBody>
      </p:sp>
      <p:pic>
        <p:nvPicPr>
          <p:cNvPr id="3017" name="Google Shape;30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250" y="386650"/>
            <a:ext cx="2873849" cy="41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46"/>
          <p:cNvSpPr txBox="1"/>
          <p:nvPr>
            <p:ph type="title"/>
          </p:nvPr>
        </p:nvSpPr>
        <p:spPr>
          <a:xfrm>
            <a:off x="1046900" y="1585325"/>
            <a:ext cx="2917500" cy="12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solidFill>
                  <a:schemeClr val="accent6"/>
                </a:solidFill>
              </a:rPr>
              <a:t>OUTPUTS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23" name="Google Shape;3023;p46"/>
          <p:cNvSpPr txBox="1"/>
          <p:nvPr>
            <p:ph idx="1" type="subTitle"/>
          </p:nvPr>
        </p:nvSpPr>
        <p:spPr>
          <a:xfrm>
            <a:off x="3964400" y="745275"/>
            <a:ext cx="4086900" cy="3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monitoring of different parameters.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Personalized recommendations and insights based on real-time data analysis and machine learning algorithms.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Customizable settings and alerts to notify users of any deviations from their goals or target ranges.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visualization and reporting to help users track their progress.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Integration with other health and fitness apps to provide a comprehensive view of overall health and wellness.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7"/>
          <p:cNvSpPr txBox="1"/>
          <p:nvPr>
            <p:ph type="title"/>
          </p:nvPr>
        </p:nvSpPr>
        <p:spPr>
          <a:xfrm>
            <a:off x="3785325" y="2478175"/>
            <a:ext cx="4874700" cy="8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29" name="Google Shape;3029;p47"/>
          <p:cNvSpPr txBox="1"/>
          <p:nvPr>
            <p:ph idx="1" type="subTitle"/>
          </p:nvPr>
        </p:nvSpPr>
        <p:spPr>
          <a:xfrm>
            <a:off x="3607975" y="3176875"/>
            <a:ext cx="482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Summary of interactions</a:t>
            </a:r>
            <a:endParaRPr/>
          </a:p>
        </p:txBody>
      </p:sp>
      <p:sp>
        <p:nvSpPr>
          <p:cNvPr id="3030" name="Google Shape;3030;p47"/>
          <p:cNvSpPr txBox="1"/>
          <p:nvPr>
            <p:ph idx="2" type="title"/>
          </p:nvPr>
        </p:nvSpPr>
        <p:spPr>
          <a:xfrm>
            <a:off x="5293122" y="1189677"/>
            <a:ext cx="1452600" cy="12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031" name="Google Shape;3031;p47"/>
          <p:cNvGrpSpPr/>
          <p:nvPr/>
        </p:nvGrpSpPr>
        <p:grpSpPr>
          <a:xfrm flipH="1" rot="1580542">
            <a:off x="1921891" y="3815892"/>
            <a:ext cx="939007" cy="806969"/>
            <a:chOff x="5575625" y="3166725"/>
            <a:chExt cx="372625" cy="320200"/>
          </a:xfrm>
        </p:grpSpPr>
        <p:sp>
          <p:nvSpPr>
            <p:cNvPr id="3032" name="Google Shape;3032;p47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7" name="Google Shape;3047;p47"/>
          <p:cNvGrpSpPr/>
          <p:nvPr/>
        </p:nvGrpSpPr>
        <p:grpSpPr>
          <a:xfrm flipH="1" rot="-1823149">
            <a:off x="809668" y="3596372"/>
            <a:ext cx="704562" cy="572703"/>
            <a:chOff x="5283200" y="2977600"/>
            <a:chExt cx="401150" cy="326100"/>
          </a:xfrm>
        </p:grpSpPr>
        <p:sp>
          <p:nvSpPr>
            <p:cNvPr id="3048" name="Google Shape;3048;p47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3" name="Google Shape;3063;p47"/>
          <p:cNvGrpSpPr/>
          <p:nvPr/>
        </p:nvGrpSpPr>
        <p:grpSpPr>
          <a:xfrm>
            <a:off x="2723351" y="3344579"/>
            <a:ext cx="769967" cy="625884"/>
            <a:chOff x="5283200" y="2977600"/>
            <a:chExt cx="401150" cy="326100"/>
          </a:xfrm>
        </p:grpSpPr>
        <p:sp>
          <p:nvSpPr>
            <p:cNvPr id="3064" name="Google Shape;3064;p47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9" name="Google Shape;3079;p47"/>
          <p:cNvGrpSpPr/>
          <p:nvPr/>
        </p:nvGrpSpPr>
        <p:grpSpPr>
          <a:xfrm>
            <a:off x="938448" y="370867"/>
            <a:ext cx="2456447" cy="2424882"/>
            <a:chOff x="7937767" y="2682799"/>
            <a:chExt cx="402564" cy="437704"/>
          </a:xfrm>
        </p:grpSpPr>
        <p:sp>
          <p:nvSpPr>
            <p:cNvPr id="3080" name="Google Shape;3080;p47"/>
            <p:cNvSpPr/>
            <p:nvPr/>
          </p:nvSpPr>
          <p:spPr>
            <a:xfrm>
              <a:off x="8126047" y="2760634"/>
              <a:ext cx="25125" cy="64482"/>
            </a:xfrm>
            <a:custGeom>
              <a:rect b="b" l="l" r="r" t="t"/>
              <a:pathLst>
                <a:path extrusionOk="0" h="1835" w="715">
                  <a:moveTo>
                    <a:pt x="1" y="0"/>
                  </a:moveTo>
                  <a:lnTo>
                    <a:pt x="1" y="1834"/>
                  </a:lnTo>
                  <a:lnTo>
                    <a:pt x="715" y="183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8198858" y="2820056"/>
              <a:ext cx="69472" cy="54432"/>
            </a:xfrm>
            <a:custGeom>
              <a:rect b="b" l="l" r="r" t="t"/>
              <a:pathLst>
                <a:path extrusionOk="0" h="1549" w="1977">
                  <a:moveTo>
                    <a:pt x="1620" y="0"/>
                  </a:moveTo>
                  <a:lnTo>
                    <a:pt x="0" y="929"/>
                  </a:lnTo>
                  <a:lnTo>
                    <a:pt x="358" y="1548"/>
                  </a:lnTo>
                  <a:lnTo>
                    <a:pt x="1977" y="619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8009734" y="2820056"/>
              <a:ext cx="69472" cy="54432"/>
            </a:xfrm>
            <a:custGeom>
              <a:rect b="b" l="l" r="r" t="t"/>
              <a:pathLst>
                <a:path extrusionOk="0" h="1549" w="1977">
                  <a:moveTo>
                    <a:pt x="358" y="0"/>
                  </a:moveTo>
                  <a:lnTo>
                    <a:pt x="0" y="619"/>
                  </a:lnTo>
                  <a:lnTo>
                    <a:pt x="1620" y="1548"/>
                  </a:lnTo>
                  <a:lnTo>
                    <a:pt x="1977" y="9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8009734" y="2928850"/>
              <a:ext cx="69472" cy="54432"/>
            </a:xfrm>
            <a:custGeom>
              <a:rect b="b" l="l" r="r" t="t"/>
              <a:pathLst>
                <a:path extrusionOk="0" h="1549" w="1977">
                  <a:moveTo>
                    <a:pt x="1620" y="0"/>
                  </a:moveTo>
                  <a:lnTo>
                    <a:pt x="0" y="929"/>
                  </a:lnTo>
                  <a:lnTo>
                    <a:pt x="358" y="1548"/>
                  </a:lnTo>
                  <a:lnTo>
                    <a:pt x="1977" y="619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8126047" y="2978222"/>
              <a:ext cx="25125" cy="64447"/>
            </a:xfrm>
            <a:custGeom>
              <a:rect b="b" l="l" r="r" t="t"/>
              <a:pathLst>
                <a:path extrusionOk="0" h="1834" w="715">
                  <a:moveTo>
                    <a:pt x="1" y="0"/>
                  </a:moveTo>
                  <a:lnTo>
                    <a:pt x="1" y="1834"/>
                  </a:lnTo>
                  <a:lnTo>
                    <a:pt x="715" y="183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8198858" y="2928850"/>
              <a:ext cx="69472" cy="54432"/>
            </a:xfrm>
            <a:custGeom>
              <a:rect b="b" l="l" r="r" t="t"/>
              <a:pathLst>
                <a:path extrusionOk="0" h="1549" w="1977">
                  <a:moveTo>
                    <a:pt x="358" y="0"/>
                  </a:moveTo>
                  <a:lnTo>
                    <a:pt x="0" y="619"/>
                  </a:lnTo>
                  <a:lnTo>
                    <a:pt x="1620" y="1548"/>
                  </a:lnTo>
                  <a:lnTo>
                    <a:pt x="1977" y="9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8160344" y="2733014"/>
              <a:ext cx="107985" cy="76184"/>
            </a:xfrm>
            <a:custGeom>
              <a:rect b="b" l="l" r="r" t="t"/>
              <a:pathLst>
                <a:path extrusionOk="0" h="2168" w="3073">
                  <a:moveTo>
                    <a:pt x="358" y="1"/>
                  </a:moveTo>
                  <a:lnTo>
                    <a:pt x="1" y="620"/>
                  </a:lnTo>
                  <a:lnTo>
                    <a:pt x="2716" y="2168"/>
                  </a:lnTo>
                  <a:lnTo>
                    <a:pt x="3073" y="154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8276693" y="2846833"/>
              <a:ext cx="25125" cy="110480"/>
            </a:xfrm>
            <a:custGeom>
              <a:rect b="b" l="l" r="r" t="t"/>
              <a:pathLst>
                <a:path extrusionOk="0" h="3144" w="715">
                  <a:moveTo>
                    <a:pt x="0" y="0"/>
                  </a:moveTo>
                  <a:lnTo>
                    <a:pt x="0" y="3144"/>
                  </a:lnTo>
                  <a:lnTo>
                    <a:pt x="715" y="314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8160344" y="2993262"/>
              <a:ext cx="107985" cy="77027"/>
            </a:xfrm>
            <a:custGeom>
              <a:rect b="b" l="l" r="r" t="t"/>
              <a:pathLst>
                <a:path extrusionOk="0" h="2192" w="3073">
                  <a:moveTo>
                    <a:pt x="2716" y="1"/>
                  </a:moveTo>
                  <a:lnTo>
                    <a:pt x="1" y="1549"/>
                  </a:lnTo>
                  <a:lnTo>
                    <a:pt x="358" y="2192"/>
                  </a:lnTo>
                  <a:lnTo>
                    <a:pt x="3073" y="64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8009734" y="2993262"/>
              <a:ext cx="107985" cy="77027"/>
            </a:xfrm>
            <a:custGeom>
              <a:rect b="b" l="l" r="r" t="t"/>
              <a:pathLst>
                <a:path extrusionOk="0" h="2192" w="3073">
                  <a:moveTo>
                    <a:pt x="358" y="1"/>
                  </a:moveTo>
                  <a:lnTo>
                    <a:pt x="0" y="644"/>
                  </a:lnTo>
                  <a:lnTo>
                    <a:pt x="2715" y="2192"/>
                  </a:lnTo>
                  <a:lnTo>
                    <a:pt x="3072" y="154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7975402" y="2846833"/>
              <a:ext cx="25160" cy="110480"/>
            </a:xfrm>
            <a:custGeom>
              <a:rect b="b" l="l" r="r" t="t"/>
              <a:pathLst>
                <a:path extrusionOk="0" h="3144" w="716">
                  <a:moveTo>
                    <a:pt x="1" y="0"/>
                  </a:moveTo>
                  <a:lnTo>
                    <a:pt x="1" y="3144"/>
                  </a:lnTo>
                  <a:lnTo>
                    <a:pt x="715" y="314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8009734" y="2733014"/>
              <a:ext cx="107985" cy="76184"/>
            </a:xfrm>
            <a:custGeom>
              <a:rect b="b" l="l" r="r" t="t"/>
              <a:pathLst>
                <a:path extrusionOk="0" h="2168" w="3073">
                  <a:moveTo>
                    <a:pt x="2715" y="1"/>
                  </a:moveTo>
                  <a:lnTo>
                    <a:pt x="0" y="1549"/>
                  </a:lnTo>
                  <a:lnTo>
                    <a:pt x="358" y="2168"/>
                  </a:lnTo>
                  <a:lnTo>
                    <a:pt x="3072" y="62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7938610" y="2770544"/>
              <a:ext cx="100430" cy="88869"/>
            </a:xfrm>
            <a:custGeom>
              <a:rect b="b" l="l" r="r" t="t"/>
              <a:pathLst>
                <a:path extrusionOk="0" h="2529" w="2858">
                  <a:moveTo>
                    <a:pt x="1446" y="0"/>
                  </a:moveTo>
                  <a:cubicBezTo>
                    <a:pt x="1007" y="0"/>
                    <a:pt x="577" y="218"/>
                    <a:pt x="334" y="623"/>
                  </a:cubicBezTo>
                  <a:cubicBezTo>
                    <a:pt x="0" y="1219"/>
                    <a:pt x="214" y="2005"/>
                    <a:pt x="810" y="2362"/>
                  </a:cubicBezTo>
                  <a:cubicBezTo>
                    <a:pt x="976" y="2481"/>
                    <a:pt x="1215" y="2529"/>
                    <a:pt x="1429" y="2529"/>
                  </a:cubicBezTo>
                  <a:cubicBezTo>
                    <a:pt x="1858" y="2529"/>
                    <a:pt x="2286" y="2290"/>
                    <a:pt x="2524" y="1886"/>
                  </a:cubicBezTo>
                  <a:cubicBezTo>
                    <a:pt x="2858" y="1290"/>
                    <a:pt x="2644" y="504"/>
                    <a:pt x="2048" y="147"/>
                  </a:cubicBezTo>
                  <a:cubicBezTo>
                    <a:pt x="1858" y="48"/>
                    <a:pt x="1651" y="0"/>
                    <a:pt x="1446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7967039" y="2795774"/>
              <a:ext cx="43574" cy="38092"/>
            </a:xfrm>
            <a:custGeom>
              <a:rect b="b" l="l" r="r" t="t"/>
              <a:pathLst>
                <a:path extrusionOk="0" h="1084" w="1240">
                  <a:moveTo>
                    <a:pt x="620" y="1"/>
                  </a:moveTo>
                  <a:cubicBezTo>
                    <a:pt x="453" y="1"/>
                    <a:pt x="239" y="96"/>
                    <a:pt x="144" y="263"/>
                  </a:cubicBezTo>
                  <a:cubicBezTo>
                    <a:pt x="1" y="525"/>
                    <a:pt x="96" y="858"/>
                    <a:pt x="358" y="1001"/>
                  </a:cubicBezTo>
                  <a:cubicBezTo>
                    <a:pt x="447" y="1057"/>
                    <a:pt x="544" y="1084"/>
                    <a:pt x="639" y="1084"/>
                  </a:cubicBezTo>
                  <a:cubicBezTo>
                    <a:pt x="824" y="1084"/>
                    <a:pt x="1002" y="983"/>
                    <a:pt x="1096" y="810"/>
                  </a:cubicBezTo>
                  <a:cubicBezTo>
                    <a:pt x="1239" y="548"/>
                    <a:pt x="1168" y="215"/>
                    <a:pt x="882" y="48"/>
                  </a:cubicBezTo>
                  <a:cubicBezTo>
                    <a:pt x="810" y="2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7937767" y="2944522"/>
              <a:ext cx="102117" cy="88939"/>
            </a:xfrm>
            <a:custGeom>
              <a:rect b="b" l="l" r="r" t="t"/>
              <a:pathLst>
                <a:path extrusionOk="0" h="2531" w="2906">
                  <a:moveTo>
                    <a:pt x="1464" y="0"/>
                  </a:moveTo>
                  <a:cubicBezTo>
                    <a:pt x="1248" y="0"/>
                    <a:pt x="1029" y="56"/>
                    <a:pt x="834" y="173"/>
                  </a:cubicBezTo>
                  <a:cubicBezTo>
                    <a:pt x="215" y="507"/>
                    <a:pt x="0" y="1293"/>
                    <a:pt x="358" y="1888"/>
                  </a:cubicBezTo>
                  <a:cubicBezTo>
                    <a:pt x="596" y="2293"/>
                    <a:pt x="1000" y="2531"/>
                    <a:pt x="1453" y="2531"/>
                  </a:cubicBezTo>
                  <a:cubicBezTo>
                    <a:pt x="1667" y="2531"/>
                    <a:pt x="1882" y="2459"/>
                    <a:pt x="2072" y="2388"/>
                  </a:cubicBezTo>
                  <a:cubicBezTo>
                    <a:pt x="2715" y="2055"/>
                    <a:pt x="2906" y="1245"/>
                    <a:pt x="2548" y="650"/>
                  </a:cubicBezTo>
                  <a:cubicBezTo>
                    <a:pt x="2340" y="234"/>
                    <a:pt x="1907" y="0"/>
                    <a:pt x="1464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7966195" y="2969191"/>
              <a:ext cx="43574" cy="38338"/>
            </a:xfrm>
            <a:custGeom>
              <a:rect b="b" l="l" r="r" t="t"/>
              <a:pathLst>
                <a:path extrusionOk="0" h="1091" w="1240">
                  <a:moveTo>
                    <a:pt x="619" y="0"/>
                  </a:moveTo>
                  <a:cubicBezTo>
                    <a:pt x="530" y="0"/>
                    <a:pt x="441" y="22"/>
                    <a:pt x="358" y="67"/>
                  </a:cubicBezTo>
                  <a:cubicBezTo>
                    <a:pt x="72" y="210"/>
                    <a:pt x="1" y="543"/>
                    <a:pt x="144" y="805"/>
                  </a:cubicBezTo>
                  <a:cubicBezTo>
                    <a:pt x="239" y="995"/>
                    <a:pt x="419" y="1091"/>
                    <a:pt x="606" y="1091"/>
                  </a:cubicBezTo>
                  <a:cubicBezTo>
                    <a:pt x="700" y="1091"/>
                    <a:pt x="795" y="1067"/>
                    <a:pt x="882" y="1019"/>
                  </a:cubicBezTo>
                  <a:cubicBezTo>
                    <a:pt x="1144" y="876"/>
                    <a:pt x="1239" y="543"/>
                    <a:pt x="1096" y="281"/>
                  </a:cubicBezTo>
                  <a:cubicBezTo>
                    <a:pt x="999" y="102"/>
                    <a:pt x="811" y="0"/>
                    <a:pt x="619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8239023" y="2944241"/>
              <a:ext cx="100465" cy="89220"/>
            </a:xfrm>
            <a:custGeom>
              <a:rect b="b" l="l" r="r" t="t"/>
              <a:pathLst>
                <a:path extrusionOk="0" h="2539" w="2859">
                  <a:moveTo>
                    <a:pt x="1444" y="0"/>
                  </a:moveTo>
                  <a:cubicBezTo>
                    <a:pt x="1005" y="0"/>
                    <a:pt x="569" y="229"/>
                    <a:pt x="310" y="634"/>
                  </a:cubicBezTo>
                  <a:cubicBezTo>
                    <a:pt x="1" y="1229"/>
                    <a:pt x="215" y="1991"/>
                    <a:pt x="810" y="2348"/>
                  </a:cubicBezTo>
                  <a:cubicBezTo>
                    <a:pt x="977" y="2467"/>
                    <a:pt x="1215" y="2539"/>
                    <a:pt x="1429" y="2539"/>
                  </a:cubicBezTo>
                  <a:cubicBezTo>
                    <a:pt x="1882" y="2539"/>
                    <a:pt x="2287" y="2301"/>
                    <a:pt x="2525" y="1872"/>
                  </a:cubicBezTo>
                  <a:cubicBezTo>
                    <a:pt x="2858" y="1277"/>
                    <a:pt x="2644" y="515"/>
                    <a:pt x="2049" y="158"/>
                  </a:cubicBezTo>
                  <a:cubicBezTo>
                    <a:pt x="1858" y="51"/>
                    <a:pt x="1651" y="0"/>
                    <a:pt x="144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8267486" y="2969858"/>
              <a:ext cx="43538" cy="37670"/>
            </a:xfrm>
            <a:custGeom>
              <a:rect b="b" l="l" r="r" t="t"/>
              <a:pathLst>
                <a:path extrusionOk="0" h="1072" w="1239">
                  <a:moveTo>
                    <a:pt x="619" y="0"/>
                  </a:moveTo>
                  <a:cubicBezTo>
                    <a:pt x="429" y="0"/>
                    <a:pt x="238" y="71"/>
                    <a:pt x="143" y="262"/>
                  </a:cubicBezTo>
                  <a:cubicBezTo>
                    <a:pt x="0" y="524"/>
                    <a:pt x="72" y="857"/>
                    <a:pt x="357" y="1000"/>
                  </a:cubicBezTo>
                  <a:cubicBezTo>
                    <a:pt x="445" y="1048"/>
                    <a:pt x="540" y="1072"/>
                    <a:pt x="633" y="1072"/>
                  </a:cubicBezTo>
                  <a:cubicBezTo>
                    <a:pt x="820" y="1072"/>
                    <a:pt x="1000" y="976"/>
                    <a:pt x="1096" y="786"/>
                  </a:cubicBezTo>
                  <a:cubicBezTo>
                    <a:pt x="1239" y="524"/>
                    <a:pt x="1143" y="191"/>
                    <a:pt x="881" y="48"/>
                  </a:cubicBezTo>
                  <a:cubicBezTo>
                    <a:pt x="786" y="0"/>
                    <a:pt x="715" y="0"/>
                    <a:pt x="619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8237336" y="2770860"/>
              <a:ext cx="102995" cy="88553"/>
            </a:xfrm>
            <a:custGeom>
              <a:rect b="b" l="l" r="r" t="t"/>
              <a:pathLst>
                <a:path extrusionOk="0" h="2520" w="2931">
                  <a:moveTo>
                    <a:pt x="1478" y="0"/>
                  </a:moveTo>
                  <a:cubicBezTo>
                    <a:pt x="1266" y="0"/>
                    <a:pt x="1052" y="53"/>
                    <a:pt x="858" y="162"/>
                  </a:cubicBezTo>
                  <a:cubicBezTo>
                    <a:pt x="215" y="495"/>
                    <a:pt x="1" y="1305"/>
                    <a:pt x="358" y="1900"/>
                  </a:cubicBezTo>
                  <a:cubicBezTo>
                    <a:pt x="620" y="2281"/>
                    <a:pt x="1025" y="2520"/>
                    <a:pt x="1477" y="2520"/>
                  </a:cubicBezTo>
                  <a:cubicBezTo>
                    <a:pt x="1692" y="2520"/>
                    <a:pt x="1882" y="2472"/>
                    <a:pt x="2097" y="2377"/>
                  </a:cubicBezTo>
                  <a:cubicBezTo>
                    <a:pt x="2716" y="2043"/>
                    <a:pt x="2930" y="1257"/>
                    <a:pt x="2573" y="662"/>
                  </a:cubicBezTo>
                  <a:cubicBezTo>
                    <a:pt x="2348" y="228"/>
                    <a:pt x="1917" y="0"/>
                    <a:pt x="1478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8267486" y="2795774"/>
              <a:ext cx="43538" cy="38092"/>
            </a:xfrm>
            <a:custGeom>
              <a:rect b="b" l="l" r="r" t="t"/>
              <a:pathLst>
                <a:path extrusionOk="0" h="1084" w="1239">
                  <a:moveTo>
                    <a:pt x="619" y="1"/>
                  </a:moveTo>
                  <a:cubicBezTo>
                    <a:pt x="524" y="1"/>
                    <a:pt x="429" y="24"/>
                    <a:pt x="357" y="48"/>
                  </a:cubicBezTo>
                  <a:cubicBezTo>
                    <a:pt x="72" y="215"/>
                    <a:pt x="0" y="548"/>
                    <a:pt x="143" y="810"/>
                  </a:cubicBezTo>
                  <a:cubicBezTo>
                    <a:pt x="238" y="983"/>
                    <a:pt x="415" y="1084"/>
                    <a:pt x="600" y="1084"/>
                  </a:cubicBezTo>
                  <a:cubicBezTo>
                    <a:pt x="695" y="1084"/>
                    <a:pt x="793" y="1057"/>
                    <a:pt x="881" y="1001"/>
                  </a:cubicBezTo>
                  <a:cubicBezTo>
                    <a:pt x="1143" y="858"/>
                    <a:pt x="1239" y="525"/>
                    <a:pt x="1096" y="263"/>
                  </a:cubicBezTo>
                  <a:cubicBezTo>
                    <a:pt x="977" y="96"/>
                    <a:pt x="786" y="1"/>
                    <a:pt x="619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8121866" y="2811693"/>
              <a:ext cx="106299" cy="179952"/>
            </a:xfrm>
            <a:custGeom>
              <a:rect b="b" l="l" r="r" t="t"/>
              <a:pathLst>
                <a:path extrusionOk="0" h="5121" w="3025">
                  <a:moveTo>
                    <a:pt x="477" y="0"/>
                  </a:moveTo>
                  <a:lnTo>
                    <a:pt x="0" y="2548"/>
                  </a:lnTo>
                  <a:lnTo>
                    <a:pt x="477" y="5120"/>
                  </a:lnTo>
                  <a:cubicBezTo>
                    <a:pt x="1882" y="5120"/>
                    <a:pt x="3025" y="3977"/>
                    <a:pt x="3025" y="2548"/>
                  </a:cubicBezTo>
                  <a:cubicBezTo>
                    <a:pt x="3025" y="1119"/>
                    <a:pt x="1882" y="0"/>
                    <a:pt x="477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8049899" y="2812501"/>
              <a:ext cx="89572" cy="179144"/>
            </a:xfrm>
            <a:custGeom>
              <a:rect b="b" l="l" r="r" t="t"/>
              <a:pathLst>
                <a:path extrusionOk="0" h="5098" w="2549">
                  <a:moveTo>
                    <a:pt x="2506" y="1"/>
                  </a:moveTo>
                  <a:cubicBezTo>
                    <a:pt x="1097" y="1"/>
                    <a:pt x="0" y="1158"/>
                    <a:pt x="0" y="2525"/>
                  </a:cubicBezTo>
                  <a:cubicBezTo>
                    <a:pt x="0" y="3930"/>
                    <a:pt x="1120" y="5097"/>
                    <a:pt x="2549" y="5097"/>
                  </a:cubicBezTo>
                  <a:lnTo>
                    <a:pt x="2549" y="1"/>
                  </a:lnTo>
                  <a:cubicBezTo>
                    <a:pt x="2534" y="1"/>
                    <a:pt x="2520" y="1"/>
                    <a:pt x="2506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8121866" y="2837626"/>
              <a:ext cx="80365" cy="128050"/>
            </a:xfrm>
            <a:custGeom>
              <a:rect b="b" l="l" r="r" t="t"/>
              <a:pathLst>
                <a:path extrusionOk="0" h="3644" w="2287">
                  <a:moveTo>
                    <a:pt x="477" y="0"/>
                  </a:moveTo>
                  <a:lnTo>
                    <a:pt x="0" y="1810"/>
                  </a:lnTo>
                  <a:lnTo>
                    <a:pt x="477" y="3644"/>
                  </a:lnTo>
                  <a:cubicBezTo>
                    <a:pt x="1477" y="3644"/>
                    <a:pt x="2287" y="2834"/>
                    <a:pt x="2287" y="1810"/>
                  </a:cubicBezTo>
                  <a:cubicBezTo>
                    <a:pt x="2287" y="810"/>
                    <a:pt x="1477" y="0"/>
                    <a:pt x="477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8074989" y="2837626"/>
              <a:ext cx="63639" cy="128050"/>
            </a:xfrm>
            <a:custGeom>
              <a:rect b="b" l="l" r="r" t="t"/>
              <a:pathLst>
                <a:path extrusionOk="0" h="3644" w="1811">
                  <a:moveTo>
                    <a:pt x="1811" y="0"/>
                  </a:moveTo>
                  <a:cubicBezTo>
                    <a:pt x="834" y="0"/>
                    <a:pt x="1" y="810"/>
                    <a:pt x="1" y="1810"/>
                  </a:cubicBezTo>
                  <a:cubicBezTo>
                    <a:pt x="1" y="2834"/>
                    <a:pt x="787" y="3644"/>
                    <a:pt x="1811" y="3644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8121866" y="2682799"/>
              <a:ext cx="61952" cy="90415"/>
            </a:xfrm>
            <a:custGeom>
              <a:rect b="b" l="l" r="r" t="t"/>
              <a:pathLst>
                <a:path extrusionOk="0" h="2573" w="1763">
                  <a:moveTo>
                    <a:pt x="477" y="1"/>
                  </a:moveTo>
                  <a:lnTo>
                    <a:pt x="0" y="1287"/>
                  </a:lnTo>
                  <a:lnTo>
                    <a:pt x="477" y="2573"/>
                  </a:lnTo>
                  <a:cubicBezTo>
                    <a:pt x="1191" y="2573"/>
                    <a:pt x="1763" y="2001"/>
                    <a:pt x="1763" y="1287"/>
                  </a:cubicBezTo>
                  <a:cubicBezTo>
                    <a:pt x="1763" y="572"/>
                    <a:pt x="1191" y="1"/>
                    <a:pt x="477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8093402" y="2682799"/>
              <a:ext cx="45225" cy="90415"/>
            </a:xfrm>
            <a:custGeom>
              <a:rect b="b" l="l" r="r" t="t"/>
              <a:pathLst>
                <a:path extrusionOk="0" h="2573" w="1287">
                  <a:moveTo>
                    <a:pt x="1287" y="1"/>
                  </a:moveTo>
                  <a:cubicBezTo>
                    <a:pt x="596" y="1"/>
                    <a:pt x="1" y="596"/>
                    <a:pt x="1" y="1287"/>
                  </a:cubicBezTo>
                  <a:cubicBezTo>
                    <a:pt x="1" y="2001"/>
                    <a:pt x="572" y="2573"/>
                    <a:pt x="1287" y="257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8121866" y="3030088"/>
              <a:ext cx="61952" cy="90415"/>
            </a:xfrm>
            <a:custGeom>
              <a:rect b="b" l="l" r="r" t="t"/>
              <a:pathLst>
                <a:path extrusionOk="0" h="2573" w="1763">
                  <a:moveTo>
                    <a:pt x="477" y="1"/>
                  </a:moveTo>
                  <a:lnTo>
                    <a:pt x="0" y="1287"/>
                  </a:lnTo>
                  <a:lnTo>
                    <a:pt x="477" y="2573"/>
                  </a:lnTo>
                  <a:cubicBezTo>
                    <a:pt x="1191" y="2573"/>
                    <a:pt x="1763" y="2001"/>
                    <a:pt x="1763" y="1287"/>
                  </a:cubicBezTo>
                  <a:cubicBezTo>
                    <a:pt x="1763" y="572"/>
                    <a:pt x="1191" y="1"/>
                    <a:pt x="477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8093402" y="3030088"/>
              <a:ext cx="45225" cy="90415"/>
            </a:xfrm>
            <a:custGeom>
              <a:rect b="b" l="l" r="r" t="t"/>
              <a:pathLst>
                <a:path extrusionOk="0" h="2573" w="1287">
                  <a:moveTo>
                    <a:pt x="1287" y="1"/>
                  </a:moveTo>
                  <a:cubicBezTo>
                    <a:pt x="596" y="1"/>
                    <a:pt x="1" y="572"/>
                    <a:pt x="1" y="1287"/>
                  </a:cubicBezTo>
                  <a:cubicBezTo>
                    <a:pt x="1" y="2001"/>
                    <a:pt x="572" y="2573"/>
                    <a:pt x="1287" y="257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8121866" y="2862716"/>
              <a:ext cx="55275" cy="77870"/>
            </a:xfrm>
            <a:custGeom>
              <a:rect b="b" l="l" r="r" t="t"/>
              <a:pathLst>
                <a:path extrusionOk="0" h="2216" w="1573">
                  <a:moveTo>
                    <a:pt x="477" y="1"/>
                  </a:moveTo>
                  <a:lnTo>
                    <a:pt x="0" y="1096"/>
                  </a:lnTo>
                  <a:lnTo>
                    <a:pt x="477" y="2216"/>
                  </a:lnTo>
                  <a:cubicBezTo>
                    <a:pt x="1072" y="2216"/>
                    <a:pt x="1572" y="1692"/>
                    <a:pt x="1572" y="1096"/>
                  </a:cubicBezTo>
                  <a:cubicBezTo>
                    <a:pt x="1572" y="501"/>
                    <a:pt x="1096" y="1"/>
                    <a:pt x="47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8100957" y="2863524"/>
              <a:ext cx="38513" cy="77062"/>
            </a:xfrm>
            <a:custGeom>
              <a:rect b="b" l="l" r="r" t="t"/>
              <a:pathLst>
                <a:path extrusionOk="0" h="2193" w="1096">
                  <a:moveTo>
                    <a:pt x="1053" y="1"/>
                  </a:moveTo>
                  <a:cubicBezTo>
                    <a:pt x="455" y="1"/>
                    <a:pt x="0" y="492"/>
                    <a:pt x="0" y="1073"/>
                  </a:cubicBezTo>
                  <a:cubicBezTo>
                    <a:pt x="0" y="1669"/>
                    <a:pt x="476" y="2193"/>
                    <a:pt x="1096" y="2193"/>
                  </a:cubicBezTo>
                  <a:lnTo>
                    <a:pt x="1096" y="2"/>
                  </a:lnTo>
                  <a:cubicBezTo>
                    <a:pt x="1081" y="1"/>
                    <a:pt x="1067" y="1"/>
                    <a:pt x="1053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8119371" y="2708733"/>
              <a:ext cx="37670" cy="37705"/>
            </a:xfrm>
            <a:custGeom>
              <a:rect b="b" l="l" r="r" t="t"/>
              <a:pathLst>
                <a:path extrusionOk="0" h="1073" w="1072">
                  <a:moveTo>
                    <a:pt x="548" y="1"/>
                  </a:moveTo>
                  <a:cubicBezTo>
                    <a:pt x="238" y="1"/>
                    <a:pt x="0" y="239"/>
                    <a:pt x="0" y="549"/>
                  </a:cubicBezTo>
                  <a:cubicBezTo>
                    <a:pt x="0" y="834"/>
                    <a:pt x="238" y="1073"/>
                    <a:pt x="548" y="1073"/>
                  </a:cubicBezTo>
                  <a:cubicBezTo>
                    <a:pt x="834" y="1073"/>
                    <a:pt x="1072" y="834"/>
                    <a:pt x="1072" y="549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8119371" y="3056022"/>
              <a:ext cx="37670" cy="37705"/>
            </a:xfrm>
            <a:custGeom>
              <a:rect b="b" l="l" r="r" t="t"/>
              <a:pathLst>
                <a:path extrusionOk="0" h="1073" w="1072">
                  <a:moveTo>
                    <a:pt x="548" y="1"/>
                  </a:moveTo>
                  <a:cubicBezTo>
                    <a:pt x="238" y="1"/>
                    <a:pt x="0" y="239"/>
                    <a:pt x="0" y="549"/>
                  </a:cubicBezTo>
                  <a:cubicBezTo>
                    <a:pt x="0" y="834"/>
                    <a:pt x="238" y="1073"/>
                    <a:pt x="548" y="1073"/>
                  </a:cubicBezTo>
                  <a:cubicBezTo>
                    <a:pt x="834" y="1073"/>
                    <a:pt x="1072" y="834"/>
                    <a:pt x="1072" y="549"/>
                  </a:cubicBezTo>
                  <a:cubicBezTo>
                    <a:pt x="1072" y="239"/>
                    <a:pt x="834" y="1"/>
                    <a:pt x="548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17" name="Google Shape;3117;p48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4B80"/>
                          </a:solidFill>
                        </a:rPr>
                        <a:t>Account: personal information (name, date of birth, sex, diseases, etc.) and goals</a:t>
                      </a:r>
                      <a:endParaRPr b="1">
                        <a:solidFill>
                          <a:srgbClr val="424B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18" name="Google Shape;3118;p48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48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48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1" name="Google Shape;31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800" y="1856875"/>
            <a:ext cx="1654750" cy="32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48"/>
          <p:cNvSpPr txBox="1"/>
          <p:nvPr>
            <p:ph idx="4294967295" type="subTitle"/>
          </p:nvPr>
        </p:nvSpPr>
        <p:spPr>
          <a:xfrm>
            <a:off x="720000" y="2318925"/>
            <a:ext cx="5277900" cy="19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</a:t>
            </a:r>
            <a:r>
              <a:rPr lang="en"/>
              <a:t>ame of the person who is using it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 of birth and sex: male or female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Diseases: previous knowledge of the person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Goals: reason why is getting this software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30" name="Google Shape;3130;p49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Select a mode on the app (lifestyle, health, or fitness)</a:t>
                      </a:r>
                      <a:endParaRPr b="1">
                        <a:solidFill>
                          <a:srgbClr val="424B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31" name="Google Shape;3131;p49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49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49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4" name="Google Shape;31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Google Shape;3136;p49"/>
          <p:cNvPicPr preferRelativeResize="0"/>
          <p:nvPr/>
        </p:nvPicPr>
        <p:blipFill rotWithShape="1">
          <a:blip r:embed="rId4">
            <a:alphaModFix/>
          </a:blip>
          <a:srcRect b="4030" l="0" r="0" t="0"/>
          <a:stretch/>
        </p:blipFill>
        <p:spPr>
          <a:xfrm>
            <a:off x="6162000" y="1856875"/>
            <a:ext cx="1876017" cy="32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49"/>
          <p:cNvSpPr txBox="1"/>
          <p:nvPr>
            <p:ph idx="4294967295" type="subTitle"/>
          </p:nvPr>
        </p:nvSpPr>
        <p:spPr>
          <a:xfrm>
            <a:off x="720000" y="2465588"/>
            <a:ext cx="5277900" cy="19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Shared information: name, age, sex, diseases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Lifestyle:</a:t>
            </a:r>
            <a:r>
              <a:rPr lang="en"/>
              <a:t> weight, height, objectives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Health: emergency contacts, diet, </a:t>
            </a:r>
            <a:r>
              <a:rPr lang="en"/>
              <a:t>allergies, medication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Fitness: physical activity, diet, objectives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43" name="Google Shape;3143;p50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Pain free sticker-like site on skin </a:t>
                      </a:r>
                      <a:endParaRPr b="1">
                        <a:solidFill>
                          <a:srgbClr val="424B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44" name="Google Shape;3144;p50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50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50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7" name="Google Shape;31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8" name="Google Shape;31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Google Shape;31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000" y="1977775"/>
            <a:ext cx="2005626" cy="29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p50"/>
          <p:cNvSpPr txBox="1"/>
          <p:nvPr>
            <p:ph idx="4294967295" type="subTitle"/>
          </p:nvPr>
        </p:nvSpPr>
        <p:spPr>
          <a:xfrm>
            <a:off x="720000" y="2446972"/>
            <a:ext cx="5277900" cy="1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person gets a pain free sticker-like site on skin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Connected to the phone by </a:t>
            </a:r>
            <a:r>
              <a:rPr lang="en"/>
              <a:t>Bluetooth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</a:t>
            </a:r>
            <a:r>
              <a:rPr lang="en"/>
              <a:t>it,</a:t>
            </a:r>
            <a:r>
              <a:rPr lang="en"/>
              <a:t> we will obtain all the information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56" name="Google Shape;3156;p51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Continuous monitoring, providing alerts when levels fall outside a user's target range</a:t>
                      </a:r>
                      <a:endParaRPr b="1">
                        <a:solidFill>
                          <a:srgbClr val="424B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57" name="Google Shape;3157;p51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51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51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0" name="Google Shape;31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1" name="Google Shape;31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2" name="Google Shape;31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53" y="1900950"/>
            <a:ext cx="1591050" cy="30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Google Shape;31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225" y="1900950"/>
            <a:ext cx="1591050" cy="308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00" y="1900920"/>
            <a:ext cx="1591050" cy="308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51"/>
          <p:cNvPicPr preferRelativeResize="0"/>
          <p:nvPr/>
        </p:nvPicPr>
        <p:blipFill rotWithShape="1">
          <a:blip r:embed="rId7">
            <a:alphaModFix/>
          </a:blip>
          <a:srcRect b="0" l="17781" r="17346" t="0"/>
          <a:stretch/>
        </p:blipFill>
        <p:spPr>
          <a:xfrm>
            <a:off x="6203725" y="1900950"/>
            <a:ext cx="1998374" cy="30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71" name="Google Shape;3171;p52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Machine learning algorithms: analyze data and provide personalized recommendations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72" name="Google Shape;3172;p52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52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52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5" name="Google Shape;31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900" y="1856875"/>
            <a:ext cx="4582498" cy="3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52"/>
          <p:cNvPicPr preferRelativeResize="0"/>
          <p:nvPr/>
        </p:nvPicPr>
        <p:blipFill rotWithShape="1">
          <a:blip r:embed="rId5">
            <a:alphaModFix/>
          </a:blip>
          <a:srcRect b="39474" l="0" r="0" t="0"/>
          <a:stretch/>
        </p:blipFill>
        <p:spPr>
          <a:xfrm>
            <a:off x="833075" y="2546563"/>
            <a:ext cx="1975950" cy="17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84" name="Google Shape;3184;p53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Customizable settings and alerts to notify users of any deviations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85" name="Google Shape;3185;p53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53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53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8" name="Google Shape;31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53"/>
          <p:cNvPicPr preferRelativeResize="0"/>
          <p:nvPr/>
        </p:nvPicPr>
        <p:blipFill rotWithShape="1">
          <a:blip r:embed="rId4">
            <a:alphaModFix/>
          </a:blip>
          <a:srcRect b="9999" l="0" r="0" t="0"/>
          <a:stretch/>
        </p:blipFill>
        <p:spPr>
          <a:xfrm>
            <a:off x="958575" y="1897475"/>
            <a:ext cx="4192975" cy="27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1" name="Google Shape;319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801" y="1812525"/>
            <a:ext cx="1633500" cy="31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36"/>
          <p:cNvSpPr txBox="1"/>
          <p:nvPr>
            <p:ph type="title"/>
          </p:nvPr>
        </p:nvSpPr>
        <p:spPr>
          <a:xfrm>
            <a:off x="3049200" y="-163338"/>
            <a:ext cx="56469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OF THE PROJECT</a:t>
            </a:r>
            <a:endParaRPr/>
          </a:p>
        </p:txBody>
      </p:sp>
      <p:sp>
        <p:nvSpPr>
          <p:cNvPr id="2231" name="Google Shape;2231;p36"/>
          <p:cNvSpPr txBox="1"/>
          <p:nvPr>
            <p:ph idx="1" type="subTitle"/>
          </p:nvPr>
        </p:nvSpPr>
        <p:spPr>
          <a:xfrm>
            <a:off x="3049200" y="1848975"/>
            <a:ext cx="5646900" cy="15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</a:t>
            </a:r>
            <a:r>
              <a:rPr lang="en"/>
              <a:t> </a:t>
            </a:r>
            <a:r>
              <a:rPr lang="en"/>
              <a:t>Intelligence</a:t>
            </a:r>
            <a:r>
              <a:rPr lang="en"/>
              <a:t> for the detection of glucose, hydration, and other nutritional and health items with continuous monitoring from a sensor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it's a new project?</a:t>
            </a:r>
            <a:endParaRPr b="1"/>
          </a:p>
        </p:txBody>
      </p:sp>
      <p:grpSp>
        <p:nvGrpSpPr>
          <p:cNvPr id="2232" name="Google Shape;2232;p36"/>
          <p:cNvGrpSpPr/>
          <p:nvPr/>
        </p:nvGrpSpPr>
        <p:grpSpPr>
          <a:xfrm>
            <a:off x="746797" y="2349480"/>
            <a:ext cx="2182410" cy="2163600"/>
            <a:chOff x="1703775" y="2986050"/>
            <a:chExt cx="907900" cy="900075"/>
          </a:xfrm>
        </p:grpSpPr>
        <p:sp>
          <p:nvSpPr>
            <p:cNvPr id="2233" name="Google Shape;2233;p36"/>
            <p:cNvSpPr/>
            <p:nvPr/>
          </p:nvSpPr>
          <p:spPr>
            <a:xfrm>
              <a:off x="2280400" y="3418000"/>
              <a:ext cx="44650" cy="30050"/>
            </a:xfrm>
            <a:custGeom>
              <a:rect b="b" l="l" r="r" t="t"/>
              <a:pathLst>
                <a:path extrusionOk="0" h="1202" w="1786">
                  <a:moveTo>
                    <a:pt x="1621" y="0"/>
                  </a:moveTo>
                  <a:cubicBezTo>
                    <a:pt x="1519" y="0"/>
                    <a:pt x="1386" y="43"/>
                    <a:pt x="1313" y="69"/>
                  </a:cubicBezTo>
                  <a:cubicBezTo>
                    <a:pt x="1003" y="185"/>
                    <a:pt x="674" y="385"/>
                    <a:pt x="414" y="595"/>
                  </a:cubicBezTo>
                  <a:cubicBezTo>
                    <a:pt x="288" y="696"/>
                    <a:pt x="0" y="949"/>
                    <a:pt x="0" y="1107"/>
                  </a:cubicBezTo>
                  <a:cubicBezTo>
                    <a:pt x="0" y="1143"/>
                    <a:pt x="15" y="1165"/>
                    <a:pt x="41" y="1179"/>
                  </a:cubicBezTo>
                  <a:cubicBezTo>
                    <a:pt x="58" y="1190"/>
                    <a:pt x="79" y="1196"/>
                    <a:pt x="105" y="1199"/>
                  </a:cubicBezTo>
                  <a:cubicBezTo>
                    <a:pt x="118" y="1201"/>
                    <a:pt x="131" y="1201"/>
                    <a:pt x="146" y="1201"/>
                  </a:cubicBezTo>
                  <a:cubicBezTo>
                    <a:pt x="518" y="1195"/>
                    <a:pt x="1419" y="656"/>
                    <a:pt x="1694" y="248"/>
                  </a:cubicBezTo>
                  <a:cubicBezTo>
                    <a:pt x="1737" y="184"/>
                    <a:pt x="1785" y="86"/>
                    <a:pt x="1731" y="33"/>
                  </a:cubicBezTo>
                  <a:cubicBezTo>
                    <a:pt x="1725" y="27"/>
                    <a:pt x="1719" y="22"/>
                    <a:pt x="1710" y="18"/>
                  </a:cubicBezTo>
                  <a:cubicBezTo>
                    <a:pt x="1687" y="5"/>
                    <a:pt x="1656" y="0"/>
                    <a:pt x="1621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2257350" y="3308425"/>
              <a:ext cx="46375" cy="33425"/>
            </a:xfrm>
            <a:custGeom>
              <a:rect b="b" l="l" r="r" t="t"/>
              <a:pathLst>
                <a:path extrusionOk="0" h="1337" w="1855">
                  <a:moveTo>
                    <a:pt x="1465" y="1"/>
                  </a:moveTo>
                  <a:cubicBezTo>
                    <a:pt x="1014" y="1"/>
                    <a:pt x="341" y="403"/>
                    <a:pt x="110" y="819"/>
                  </a:cubicBezTo>
                  <a:cubicBezTo>
                    <a:pt x="1" y="1012"/>
                    <a:pt x="1" y="1195"/>
                    <a:pt x="155" y="1284"/>
                  </a:cubicBezTo>
                  <a:cubicBezTo>
                    <a:pt x="182" y="1297"/>
                    <a:pt x="215" y="1312"/>
                    <a:pt x="256" y="1321"/>
                  </a:cubicBezTo>
                  <a:cubicBezTo>
                    <a:pt x="300" y="1332"/>
                    <a:pt x="347" y="1337"/>
                    <a:pt x="397" y="1337"/>
                  </a:cubicBezTo>
                  <a:cubicBezTo>
                    <a:pt x="903" y="1337"/>
                    <a:pt x="1691" y="832"/>
                    <a:pt x="1815" y="369"/>
                  </a:cubicBezTo>
                  <a:cubicBezTo>
                    <a:pt x="1854" y="228"/>
                    <a:pt x="1811" y="116"/>
                    <a:pt x="1710" y="55"/>
                  </a:cubicBezTo>
                  <a:cubicBezTo>
                    <a:pt x="1699" y="49"/>
                    <a:pt x="1689" y="43"/>
                    <a:pt x="1675" y="39"/>
                  </a:cubicBezTo>
                  <a:cubicBezTo>
                    <a:pt x="1614" y="13"/>
                    <a:pt x="1543" y="1"/>
                    <a:pt x="1465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2231275" y="3452675"/>
              <a:ext cx="57300" cy="24325"/>
            </a:xfrm>
            <a:custGeom>
              <a:rect b="b" l="l" r="r" t="t"/>
              <a:pathLst>
                <a:path extrusionOk="0" h="973" w="2292">
                  <a:moveTo>
                    <a:pt x="1930" y="0"/>
                  </a:moveTo>
                  <a:cubicBezTo>
                    <a:pt x="1925" y="0"/>
                    <a:pt x="1921" y="0"/>
                    <a:pt x="1916" y="1"/>
                  </a:cubicBezTo>
                  <a:cubicBezTo>
                    <a:pt x="1913" y="1"/>
                    <a:pt x="1911" y="1"/>
                    <a:pt x="1908" y="1"/>
                  </a:cubicBezTo>
                  <a:cubicBezTo>
                    <a:pt x="1367" y="1"/>
                    <a:pt x="481" y="323"/>
                    <a:pt x="143" y="635"/>
                  </a:cubicBezTo>
                  <a:cubicBezTo>
                    <a:pt x="37" y="734"/>
                    <a:pt x="1" y="815"/>
                    <a:pt x="35" y="876"/>
                  </a:cubicBezTo>
                  <a:cubicBezTo>
                    <a:pt x="65" y="928"/>
                    <a:pt x="149" y="964"/>
                    <a:pt x="293" y="971"/>
                  </a:cubicBezTo>
                  <a:cubicBezTo>
                    <a:pt x="314" y="972"/>
                    <a:pt x="336" y="973"/>
                    <a:pt x="359" y="973"/>
                  </a:cubicBezTo>
                  <a:cubicBezTo>
                    <a:pt x="871" y="973"/>
                    <a:pt x="1754" y="684"/>
                    <a:pt x="2117" y="372"/>
                  </a:cubicBezTo>
                  <a:cubicBezTo>
                    <a:pt x="2251" y="257"/>
                    <a:pt x="2292" y="159"/>
                    <a:pt x="2241" y="91"/>
                  </a:cubicBezTo>
                  <a:cubicBezTo>
                    <a:pt x="2197" y="36"/>
                    <a:pt x="2094" y="0"/>
                    <a:pt x="1930" y="0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2200925" y="3375225"/>
              <a:ext cx="122250" cy="72325"/>
            </a:xfrm>
            <a:custGeom>
              <a:rect b="b" l="l" r="r" t="t"/>
              <a:pathLst>
                <a:path extrusionOk="0" h="2893" w="4890">
                  <a:moveTo>
                    <a:pt x="1895" y="0"/>
                  </a:moveTo>
                  <a:lnTo>
                    <a:pt x="1895" y="0"/>
                  </a:lnTo>
                  <a:cubicBezTo>
                    <a:pt x="1906" y="28"/>
                    <a:pt x="1917" y="58"/>
                    <a:pt x="1928" y="84"/>
                  </a:cubicBezTo>
                  <a:cubicBezTo>
                    <a:pt x="1935" y="121"/>
                    <a:pt x="1926" y="161"/>
                    <a:pt x="1894" y="212"/>
                  </a:cubicBezTo>
                  <a:cubicBezTo>
                    <a:pt x="1710" y="519"/>
                    <a:pt x="807" y="907"/>
                    <a:pt x="279" y="907"/>
                  </a:cubicBezTo>
                  <a:cubicBezTo>
                    <a:pt x="184" y="907"/>
                    <a:pt x="101" y="894"/>
                    <a:pt x="37" y="866"/>
                  </a:cubicBezTo>
                  <a:cubicBezTo>
                    <a:pt x="17" y="898"/>
                    <a:pt x="0" y="944"/>
                    <a:pt x="0" y="981"/>
                  </a:cubicBezTo>
                  <a:cubicBezTo>
                    <a:pt x="0" y="1010"/>
                    <a:pt x="11" y="1038"/>
                    <a:pt x="37" y="1052"/>
                  </a:cubicBezTo>
                  <a:cubicBezTo>
                    <a:pt x="50" y="1062"/>
                    <a:pt x="66" y="1069"/>
                    <a:pt x="80" y="1079"/>
                  </a:cubicBezTo>
                  <a:cubicBezTo>
                    <a:pt x="1097" y="1665"/>
                    <a:pt x="2205" y="2304"/>
                    <a:pt x="3223" y="2892"/>
                  </a:cubicBezTo>
                  <a:lnTo>
                    <a:pt x="3223" y="2890"/>
                  </a:lnTo>
                  <a:cubicBezTo>
                    <a:pt x="3197" y="2876"/>
                    <a:pt x="3182" y="2855"/>
                    <a:pt x="3182" y="2818"/>
                  </a:cubicBezTo>
                  <a:cubicBezTo>
                    <a:pt x="3182" y="2660"/>
                    <a:pt x="3470" y="2407"/>
                    <a:pt x="3596" y="2306"/>
                  </a:cubicBezTo>
                  <a:cubicBezTo>
                    <a:pt x="3855" y="2099"/>
                    <a:pt x="4183" y="1898"/>
                    <a:pt x="4495" y="1780"/>
                  </a:cubicBezTo>
                  <a:cubicBezTo>
                    <a:pt x="4564" y="1754"/>
                    <a:pt x="4698" y="1712"/>
                    <a:pt x="4800" y="1712"/>
                  </a:cubicBezTo>
                  <a:cubicBezTo>
                    <a:pt x="4835" y="1712"/>
                    <a:pt x="4866" y="1717"/>
                    <a:pt x="4889" y="1729"/>
                  </a:cubicBezTo>
                  <a:cubicBezTo>
                    <a:pt x="3891" y="1152"/>
                    <a:pt x="2893" y="577"/>
                    <a:pt x="1895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2173450" y="3264275"/>
              <a:ext cx="126650" cy="76250"/>
            </a:xfrm>
            <a:custGeom>
              <a:rect b="b" l="l" r="r" t="t"/>
              <a:pathLst>
                <a:path extrusionOk="0" h="3050" w="5066">
                  <a:moveTo>
                    <a:pt x="5052" y="1813"/>
                  </a:moveTo>
                  <a:lnTo>
                    <a:pt x="5052" y="1813"/>
                  </a:lnTo>
                  <a:cubicBezTo>
                    <a:pt x="5056" y="1816"/>
                    <a:pt x="5061" y="1819"/>
                    <a:pt x="5066" y="1821"/>
                  </a:cubicBezTo>
                  <a:cubicBezTo>
                    <a:pt x="5061" y="1819"/>
                    <a:pt x="5056" y="1816"/>
                    <a:pt x="5052" y="1813"/>
                  </a:cubicBezTo>
                  <a:close/>
                  <a:moveTo>
                    <a:pt x="1912" y="1"/>
                  </a:moveTo>
                  <a:lnTo>
                    <a:pt x="1912" y="1"/>
                  </a:lnTo>
                  <a:cubicBezTo>
                    <a:pt x="1914" y="21"/>
                    <a:pt x="1919" y="46"/>
                    <a:pt x="1921" y="69"/>
                  </a:cubicBezTo>
                  <a:cubicBezTo>
                    <a:pt x="1924" y="97"/>
                    <a:pt x="1915" y="124"/>
                    <a:pt x="1915" y="124"/>
                  </a:cubicBezTo>
                  <a:cubicBezTo>
                    <a:pt x="1894" y="189"/>
                    <a:pt x="1831" y="256"/>
                    <a:pt x="1783" y="301"/>
                  </a:cubicBezTo>
                  <a:cubicBezTo>
                    <a:pt x="1543" y="517"/>
                    <a:pt x="1100" y="710"/>
                    <a:pt x="776" y="809"/>
                  </a:cubicBezTo>
                  <a:cubicBezTo>
                    <a:pt x="638" y="850"/>
                    <a:pt x="432" y="906"/>
                    <a:pt x="255" y="906"/>
                  </a:cubicBezTo>
                  <a:cubicBezTo>
                    <a:pt x="173" y="906"/>
                    <a:pt x="97" y="893"/>
                    <a:pt x="37" y="862"/>
                  </a:cubicBezTo>
                  <a:cubicBezTo>
                    <a:pt x="21" y="894"/>
                    <a:pt x="1" y="938"/>
                    <a:pt x="1" y="974"/>
                  </a:cubicBezTo>
                  <a:cubicBezTo>
                    <a:pt x="1" y="1003"/>
                    <a:pt x="14" y="1031"/>
                    <a:pt x="37" y="1046"/>
                  </a:cubicBezTo>
                  <a:cubicBezTo>
                    <a:pt x="788" y="1477"/>
                    <a:pt x="1574" y="1935"/>
                    <a:pt x="2350" y="2382"/>
                  </a:cubicBezTo>
                  <a:cubicBezTo>
                    <a:pt x="2743" y="2608"/>
                    <a:pt x="3130" y="2832"/>
                    <a:pt x="3511" y="3050"/>
                  </a:cubicBezTo>
                  <a:cubicBezTo>
                    <a:pt x="3357" y="2961"/>
                    <a:pt x="3357" y="2778"/>
                    <a:pt x="3466" y="2585"/>
                  </a:cubicBezTo>
                  <a:cubicBezTo>
                    <a:pt x="3697" y="2169"/>
                    <a:pt x="4370" y="1767"/>
                    <a:pt x="4821" y="1767"/>
                  </a:cubicBezTo>
                  <a:cubicBezTo>
                    <a:pt x="4899" y="1767"/>
                    <a:pt x="4970" y="1779"/>
                    <a:pt x="5031" y="1805"/>
                  </a:cubicBezTo>
                  <a:cubicBezTo>
                    <a:pt x="5039" y="1807"/>
                    <a:pt x="5045" y="1810"/>
                    <a:pt x="5052" y="1813"/>
                  </a:cubicBezTo>
                  <a:lnTo>
                    <a:pt x="5052" y="1813"/>
                  </a:lnTo>
                  <a:cubicBezTo>
                    <a:pt x="4005" y="1210"/>
                    <a:pt x="2956" y="604"/>
                    <a:pt x="19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2165450" y="3202800"/>
              <a:ext cx="53175" cy="30650"/>
            </a:xfrm>
            <a:custGeom>
              <a:rect b="b" l="l" r="r" t="t"/>
              <a:pathLst>
                <a:path extrusionOk="0" h="1226" w="2127">
                  <a:moveTo>
                    <a:pt x="1344" y="1"/>
                  </a:moveTo>
                  <a:cubicBezTo>
                    <a:pt x="713" y="1"/>
                    <a:pt x="0" y="359"/>
                    <a:pt x="6" y="772"/>
                  </a:cubicBezTo>
                  <a:cubicBezTo>
                    <a:pt x="6" y="782"/>
                    <a:pt x="6" y="798"/>
                    <a:pt x="9" y="808"/>
                  </a:cubicBezTo>
                  <a:cubicBezTo>
                    <a:pt x="22" y="937"/>
                    <a:pt x="113" y="1034"/>
                    <a:pt x="225" y="1099"/>
                  </a:cubicBezTo>
                  <a:cubicBezTo>
                    <a:pt x="375" y="1186"/>
                    <a:pt x="572" y="1225"/>
                    <a:pt x="782" y="1225"/>
                  </a:cubicBezTo>
                  <a:cubicBezTo>
                    <a:pt x="1322" y="1225"/>
                    <a:pt x="1948" y="968"/>
                    <a:pt x="2098" y="595"/>
                  </a:cubicBezTo>
                  <a:cubicBezTo>
                    <a:pt x="2116" y="544"/>
                    <a:pt x="2127" y="497"/>
                    <a:pt x="2127" y="453"/>
                  </a:cubicBezTo>
                  <a:cubicBezTo>
                    <a:pt x="2127" y="264"/>
                    <a:pt x="1962" y="123"/>
                    <a:pt x="1738" y="55"/>
                  </a:cubicBezTo>
                  <a:cubicBezTo>
                    <a:pt x="1616" y="18"/>
                    <a:pt x="1482" y="1"/>
                    <a:pt x="134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2165425" y="3214100"/>
              <a:ext cx="121875" cy="260425"/>
            </a:xfrm>
            <a:custGeom>
              <a:rect b="b" l="l" r="r" t="t"/>
              <a:pathLst>
                <a:path extrusionOk="0" h="10417" w="4875">
                  <a:moveTo>
                    <a:pt x="2128" y="0"/>
                  </a:moveTo>
                  <a:cubicBezTo>
                    <a:pt x="2128" y="45"/>
                    <a:pt x="2117" y="91"/>
                    <a:pt x="2098" y="142"/>
                  </a:cubicBezTo>
                  <a:cubicBezTo>
                    <a:pt x="1949" y="515"/>
                    <a:pt x="1323" y="772"/>
                    <a:pt x="783" y="772"/>
                  </a:cubicBezTo>
                  <a:cubicBezTo>
                    <a:pt x="573" y="772"/>
                    <a:pt x="376" y="733"/>
                    <a:pt x="226" y="646"/>
                  </a:cubicBezTo>
                  <a:cubicBezTo>
                    <a:pt x="113" y="581"/>
                    <a:pt x="23" y="484"/>
                    <a:pt x="9" y="354"/>
                  </a:cubicBezTo>
                  <a:cubicBezTo>
                    <a:pt x="7" y="344"/>
                    <a:pt x="7" y="328"/>
                    <a:pt x="7" y="317"/>
                  </a:cubicBezTo>
                  <a:lnTo>
                    <a:pt x="7" y="558"/>
                  </a:lnTo>
                  <a:lnTo>
                    <a:pt x="7" y="561"/>
                  </a:lnTo>
                  <a:cubicBezTo>
                    <a:pt x="0" y="3699"/>
                    <a:pt x="934" y="7346"/>
                    <a:pt x="2667" y="10417"/>
                  </a:cubicBezTo>
                  <a:cubicBezTo>
                    <a:pt x="2634" y="10357"/>
                    <a:pt x="2670" y="10274"/>
                    <a:pt x="2776" y="10176"/>
                  </a:cubicBezTo>
                  <a:cubicBezTo>
                    <a:pt x="3114" y="9865"/>
                    <a:pt x="4004" y="9541"/>
                    <a:pt x="4544" y="9541"/>
                  </a:cubicBezTo>
                  <a:cubicBezTo>
                    <a:pt x="4545" y="9541"/>
                    <a:pt x="4547" y="9541"/>
                    <a:pt x="4549" y="9541"/>
                  </a:cubicBezTo>
                  <a:cubicBezTo>
                    <a:pt x="4722" y="9541"/>
                    <a:pt x="4829" y="9576"/>
                    <a:pt x="4875" y="9634"/>
                  </a:cubicBezTo>
                  <a:cubicBezTo>
                    <a:pt x="4817" y="9540"/>
                    <a:pt x="4760" y="9450"/>
                    <a:pt x="4706" y="9355"/>
                  </a:cubicBezTo>
                  <a:cubicBezTo>
                    <a:pt x="4680" y="9352"/>
                    <a:pt x="4659" y="9346"/>
                    <a:pt x="4641" y="9335"/>
                  </a:cubicBezTo>
                  <a:lnTo>
                    <a:pt x="4641" y="9336"/>
                  </a:lnTo>
                  <a:cubicBezTo>
                    <a:pt x="3624" y="8749"/>
                    <a:pt x="2515" y="8108"/>
                    <a:pt x="1499" y="7522"/>
                  </a:cubicBezTo>
                  <a:cubicBezTo>
                    <a:pt x="1483" y="7513"/>
                    <a:pt x="1468" y="7505"/>
                    <a:pt x="1456" y="7495"/>
                  </a:cubicBezTo>
                  <a:cubicBezTo>
                    <a:pt x="1430" y="7480"/>
                    <a:pt x="1419" y="7452"/>
                    <a:pt x="1419" y="7425"/>
                  </a:cubicBezTo>
                  <a:cubicBezTo>
                    <a:pt x="1419" y="7388"/>
                    <a:pt x="1436" y="7341"/>
                    <a:pt x="1456" y="7310"/>
                  </a:cubicBezTo>
                  <a:cubicBezTo>
                    <a:pt x="1520" y="7338"/>
                    <a:pt x="1603" y="7351"/>
                    <a:pt x="1698" y="7351"/>
                  </a:cubicBezTo>
                  <a:cubicBezTo>
                    <a:pt x="2225" y="7351"/>
                    <a:pt x="3129" y="6963"/>
                    <a:pt x="3312" y="6656"/>
                  </a:cubicBezTo>
                  <a:cubicBezTo>
                    <a:pt x="3344" y="6604"/>
                    <a:pt x="3353" y="6563"/>
                    <a:pt x="3347" y="6528"/>
                  </a:cubicBezTo>
                  <a:cubicBezTo>
                    <a:pt x="3336" y="6500"/>
                    <a:pt x="3326" y="6472"/>
                    <a:pt x="3315" y="6442"/>
                  </a:cubicBezTo>
                  <a:cubicBezTo>
                    <a:pt x="3075" y="5798"/>
                    <a:pt x="2848" y="5090"/>
                    <a:pt x="2671" y="4388"/>
                  </a:cubicBezTo>
                  <a:cubicBezTo>
                    <a:pt x="1895" y="3939"/>
                    <a:pt x="1108" y="3484"/>
                    <a:pt x="358" y="3050"/>
                  </a:cubicBezTo>
                  <a:cubicBezTo>
                    <a:pt x="335" y="3036"/>
                    <a:pt x="322" y="3007"/>
                    <a:pt x="322" y="2980"/>
                  </a:cubicBezTo>
                  <a:cubicBezTo>
                    <a:pt x="322" y="2945"/>
                    <a:pt x="342" y="2899"/>
                    <a:pt x="358" y="2867"/>
                  </a:cubicBezTo>
                  <a:cubicBezTo>
                    <a:pt x="418" y="2899"/>
                    <a:pt x="495" y="2911"/>
                    <a:pt x="577" y="2911"/>
                  </a:cubicBezTo>
                  <a:cubicBezTo>
                    <a:pt x="754" y="2911"/>
                    <a:pt x="960" y="2855"/>
                    <a:pt x="1097" y="2814"/>
                  </a:cubicBezTo>
                  <a:cubicBezTo>
                    <a:pt x="1421" y="2715"/>
                    <a:pt x="1865" y="2523"/>
                    <a:pt x="2103" y="2306"/>
                  </a:cubicBezTo>
                  <a:cubicBezTo>
                    <a:pt x="2152" y="2262"/>
                    <a:pt x="2215" y="2195"/>
                    <a:pt x="2236" y="2130"/>
                  </a:cubicBezTo>
                  <a:cubicBezTo>
                    <a:pt x="2236" y="2130"/>
                    <a:pt x="2244" y="2102"/>
                    <a:pt x="2242" y="2075"/>
                  </a:cubicBezTo>
                  <a:cubicBezTo>
                    <a:pt x="2239" y="2050"/>
                    <a:pt x="2236" y="2027"/>
                    <a:pt x="2233" y="2006"/>
                  </a:cubicBezTo>
                  <a:cubicBezTo>
                    <a:pt x="2159" y="1375"/>
                    <a:pt x="2126" y="776"/>
                    <a:pt x="2128" y="243"/>
                  </a:cubicBezTo>
                  <a:lnTo>
                    <a:pt x="2128" y="0"/>
                  </a:ln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1862825" y="3418675"/>
              <a:ext cx="132325" cy="329900"/>
            </a:xfrm>
            <a:custGeom>
              <a:rect b="b" l="l" r="r" t="t"/>
              <a:pathLst>
                <a:path extrusionOk="0" h="13196" w="5293">
                  <a:moveTo>
                    <a:pt x="1447" y="0"/>
                  </a:moveTo>
                  <a:cubicBezTo>
                    <a:pt x="1432" y="19"/>
                    <a:pt x="1416" y="40"/>
                    <a:pt x="1403" y="60"/>
                  </a:cubicBezTo>
                  <a:cubicBezTo>
                    <a:pt x="1259" y="250"/>
                    <a:pt x="1117" y="440"/>
                    <a:pt x="975" y="632"/>
                  </a:cubicBezTo>
                  <a:cubicBezTo>
                    <a:pt x="687" y="1012"/>
                    <a:pt x="310" y="1181"/>
                    <a:pt x="310" y="1181"/>
                  </a:cubicBezTo>
                  <a:cubicBezTo>
                    <a:pt x="333" y="1453"/>
                    <a:pt x="164" y="1707"/>
                    <a:pt x="164" y="1707"/>
                  </a:cubicBezTo>
                  <a:cubicBezTo>
                    <a:pt x="110" y="1780"/>
                    <a:pt x="54" y="1855"/>
                    <a:pt x="1" y="1927"/>
                  </a:cubicBezTo>
                  <a:cubicBezTo>
                    <a:pt x="172" y="1956"/>
                    <a:pt x="345" y="1988"/>
                    <a:pt x="520" y="2018"/>
                  </a:cubicBezTo>
                  <a:lnTo>
                    <a:pt x="524" y="2018"/>
                  </a:lnTo>
                  <a:cubicBezTo>
                    <a:pt x="880" y="2080"/>
                    <a:pt x="1205" y="2229"/>
                    <a:pt x="1487" y="2448"/>
                  </a:cubicBezTo>
                  <a:cubicBezTo>
                    <a:pt x="1599" y="2536"/>
                    <a:pt x="1705" y="2635"/>
                    <a:pt x="1806" y="2744"/>
                  </a:cubicBezTo>
                  <a:cubicBezTo>
                    <a:pt x="1806" y="2744"/>
                    <a:pt x="1948" y="2886"/>
                    <a:pt x="2106" y="2948"/>
                  </a:cubicBezTo>
                  <a:cubicBezTo>
                    <a:pt x="2382" y="3057"/>
                    <a:pt x="2857" y="3159"/>
                    <a:pt x="3258" y="3159"/>
                  </a:cubicBezTo>
                  <a:cubicBezTo>
                    <a:pt x="3499" y="3159"/>
                    <a:pt x="3714" y="3122"/>
                    <a:pt x="3843" y="3029"/>
                  </a:cubicBezTo>
                  <a:cubicBezTo>
                    <a:pt x="3876" y="3093"/>
                    <a:pt x="3903" y="3177"/>
                    <a:pt x="3843" y="3215"/>
                  </a:cubicBezTo>
                  <a:cubicBezTo>
                    <a:pt x="3415" y="3461"/>
                    <a:pt x="2985" y="3708"/>
                    <a:pt x="2555" y="3958"/>
                  </a:cubicBezTo>
                  <a:cubicBezTo>
                    <a:pt x="2746" y="4416"/>
                    <a:pt x="2882" y="4907"/>
                    <a:pt x="2975" y="5399"/>
                  </a:cubicBezTo>
                  <a:cubicBezTo>
                    <a:pt x="2984" y="5440"/>
                    <a:pt x="2991" y="5478"/>
                    <a:pt x="2999" y="5519"/>
                  </a:cubicBezTo>
                  <a:lnTo>
                    <a:pt x="3009" y="5555"/>
                  </a:lnTo>
                  <a:cubicBezTo>
                    <a:pt x="3040" y="5644"/>
                    <a:pt x="3135" y="5730"/>
                    <a:pt x="3206" y="5786"/>
                  </a:cubicBezTo>
                  <a:cubicBezTo>
                    <a:pt x="3465" y="5986"/>
                    <a:pt x="3857" y="6135"/>
                    <a:pt x="4185" y="6212"/>
                  </a:cubicBezTo>
                  <a:cubicBezTo>
                    <a:pt x="4309" y="6240"/>
                    <a:pt x="4485" y="6274"/>
                    <a:pt x="4645" y="6274"/>
                  </a:cubicBezTo>
                  <a:cubicBezTo>
                    <a:pt x="4758" y="6274"/>
                    <a:pt x="4863" y="6257"/>
                    <a:pt x="4938" y="6210"/>
                  </a:cubicBezTo>
                  <a:cubicBezTo>
                    <a:pt x="4975" y="6271"/>
                    <a:pt x="5000" y="6352"/>
                    <a:pt x="4938" y="6393"/>
                  </a:cubicBezTo>
                  <a:cubicBezTo>
                    <a:pt x="4351" y="6731"/>
                    <a:pt x="3764" y="7070"/>
                    <a:pt x="3171" y="7414"/>
                  </a:cubicBezTo>
                  <a:lnTo>
                    <a:pt x="3171" y="7573"/>
                  </a:lnTo>
                  <a:lnTo>
                    <a:pt x="3171" y="9099"/>
                  </a:lnTo>
                  <a:cubicBezTo>
                    <a:pt x="3171" y="9127"/>
                    <a:pt x="3171" y="9154"/>
                    <a:pt x="3169" y="9179"/>
                  </a:cubicBezTo>
                  <a:lnTo>
                    <a:pt x="3169" y="9183"/>
                  </a:lnTo>
                  <a:cubicBezTo>
                    <a:pt x="3169" y="9204"/>
                    <a:pt x="3173" y="9223"/>
                    <a:pt x="3186" y="9252"/>
                  </a:cubicBezTo>
                  <a:cubicBezTo>
                    <a:pt x="3331" y="9570"/>
                    <a:pt x="4308" y="9991"/>
                    <a:pt x="4832" y="9991"/>
                  </a:cubicBezTo>
                  <a:cubicBezTo>
                    <a:pt x="4930" y="9991"/>
                    <a:pt x="5013" y="9976"/>
                    <a:pt x="5071" y="9943"/>
                  </a:cubicBezTo>
                  <a:cubicBezTo>
                    <a:pt x="5105" y="10003"/>
                    <a:pt x="5132" y="10085"/>
                    <a:pt x="5071" y="10126"/>
                  </a:cubicBezTo>
                  <a:cubicBezTo>
                    <a:pt x="4442" y="10488"/>
                    <a:pt x="3807" y="10855"/>
                    <a:pt x="3169" y="11223"/>
                  </a:cubicBezTo>
                  <a:lnTo>
                    <a:pt x="3169" y="11823"/>
                  </a:lnTo>
                  <a:lnTo>
                    <a:pt x="3169" y="12029"/>
                  </a:lnTo>
                  <a:cubicBezTo>
                    <a:pt x="3169" y="12646"/>
                    <a:pt x="3725" y="13192"/>
                    <a:pt x="4404" y="13196"/>
                  </a:cubicBezTo>
                  <a:cubicBezTo>
                    <a:pt x="4406" y="13196"/>
                    <a:pt x="4408" y="13196"/>
                    <a:pt x="4411" y="13196"/>
                  </a:cubicBezTo>
                  <a:cubicBezTo>
                    <a:pt x="4951" y="13196"/>
                    <a:pt x="5291" y="12822"/>
                    <a:pt x="5291" y="12346"/>
                  </a:cubicBezTo>
                  <a:lnTo>
                    <a:pt x="5291" y="12142"/>
                  </a:lnTo>
                  <a:lnTo>
                    <a:pt x="5291" y="7890"/>
                  </a:lnTo>
                  <a:cubicBezTo>
                    <a:pt x="5293" y="6986"/>
                    <a:pt x="5214" y="6127"/>
                    <a:pt x="5071" y="5351"/>
                  </a:cubicBezTo>
                  <a:cubicBezTo>
                    <a:pt x="4661" y="3106"/>
                    <a:pt x="3558" y="857"/>
                    <a:pt x="1447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1942050" y="2986050"/>
              <a:ext cx="53075" cy="145900"/>
            </a:xfrm>
            <a:custGeom>
              <a:rect b="b" l="l" r="r" t="t"/>
              <a:pathLst>
                <a:path extrusionOk="0" h="5836" w="2123">
                  <a:moveTo>
                    <a:pt x="882" y="0"/>
                  </a:moveTo>
                  <a:cubicBezTo>
                    <a:pt x="712" y="0"/>
                    <a:pt x="546" y="38"/>
                    <a:pt x="402" y="121"/>
                  </a:cubicBezTo>
                  <a:cubicBezTo>
                    <a:pt x="154" y="266"/>
                    <a:pt x="2" y="532"/>
                    <a:pt x="2" y="850"/>
                  </a:cubicBezTo>
                  <a:lnTo>
                    <a:pt x="2" y="1056"/>
                  </a:lnTo>
                  <a:lnTo>
                    <a:pt x="2" y="3197"/>
                  </a:lnTo>
                  <a:cubicBezTo>
                    <a:pt x="2" y="3228"/>
                    <a:pt x="2" y="3261"/>
                    <a:pt x="0" y="3294"/>
                  </a:cubicBezTo>
                  <a:cubicBezTo>
                    <a:pt x="3" y="3323"/>
                    <a:pt x="18" y="3358"/>
                    <a:pt x="44" y="3399"/>
                  </a:cubicBezTo>
                  <a:cubicBezTo>
                    <a:pt x="245" y="3698"/>
                    <a:pt x="1156" y="4093"/>
                    <a:pt x="1660" y="4093"/>
                  </a:cubicBezTo>
                  <a:cubicBezTo>
                    <a:pt x="1760" y="4093"/>
                    <a:pt x="1844" y="4077"/>
                    <a:pt x="1903" y="4043"/>
                  </a:cubicBezTo>
                  <a:cubicBezTo>
                    <a:pt x="1936" y="4107"/>
                    <a:pt x="1963" y="4187"/>
                    <a:pt x="1903" y="4226"/>
                  </a:cubicBezTo>
                  <a:cubicBezTo>
                    <a:pt x="1297" y="4577"/>
                    <a:pt x="685" y="4930"/>
                    <a:pt x="68" y="5286"/>
                  </a:cubicBezTo>
                  <a:cubicBezTo>
                    <a:pt x="277" y="5625"/>
                    <a:pt x="852" y="5836"/>
                    <a:pt x="1345" y="5836"/>
                  </a:cubicBezTo>
                  <a:cubicBezTo>
                    <a:pt x="1629" y="5836"/>
                    <a:pt x="1885" y="5766"/>
                    <a:pt x="2029" y="5611"/>
                  </a:cubicBezTo>
                  <a:cubicBezTo>
                    <a:pt x="2092" y="5541"/>
                    <a:pt x="2123" y="5464"/>
                    <a:pt x="2123" y="5385"/>
                  </a:cubicBezTo>
                  <a:lnTo>
                    <a:pt x="2123" y="5383"/>
                  </a:lnTo>
                  <a:lnTo>
                    <a:pt x="2123" y="1375"/>
                  </a:lnTo>
                  <a:lnTo>
                    <a:pt x="2123" y="1168"/>
                  </a:lnTo>
                  <a:cubicBezTo>
                    <a:pt x="2123" y="843"/>
                    <a:pt x="1966" y="531"/>
                    <a:pt x="1718" y="314"/>
                  </a:cubicBezTo>
                  <a:cubicBezTo>
                    <a:pt x="1490" y="116"/>
                    <a:pt x="1179" y="0"/>
                    <a:pt x="882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1754850" y="3553675"/>
              <a:ext cx="232975" cy="158475"/>
            </a:xfrm>
            <a:custGeom>
              <a:rect b="b" l="l" r="r" t="t"/>
              <a:pathLst>
                <a:path extrusionOk="0" h="6339" w="9319">
                  <a:moveTo>
                    <a:pt x="7295" y="0"/>
                  </a:moveTo>
                  <a:cubicBezTo>
                    <a:pt x="5075" y="1283"/>
                    <a:pt x="2854" y="2565"/>
                    <a:pt x="634" y="3848"/>
                  </a:cubicBezTo>
                  <a:lnTo>
                    <a:pt x="632" y="3848"/>
                  </a:lnTo>
                  <a:cubicBezTo>
                    <a:pt x="472" y="4477"/>
                    <a:pt x="346" y="5113"/>
                    <a:pt x="255" y="5744"/>
                  </a:cubicBezTo>
                  <a:cubicBezTo>
                    <a:pt x="227" y="5935"/>
                    <a:pt x="119" y="6093"/>
                    <a:pt x="0" y="6155"/>
                  </a:cubicBezTo>
                  <a:lnTo>
                    <a:pt x="0" y="6338"/>
                  </a:lnTo>
                  <a:cubicBezTo>
                    <a:pt x="64" y="6302"/>
                    <a:pt x="126" y="6265"/>
                    <a:pt x="190" y="6227"/>
                  </a:cubicBezTo>
                  <a:cubicBezTo>
                    <a:pt x="2592" y="4841"/>
                    <a:pt x="5063" y="3417"/>
                    <a:pt x="7490" y="2014"/>
                  </a:cubicBezTo>
                  <a:cubicBezTo>
                    <a:pt x="8082" y="1670"/>
                    <a:pt x="8670" y="1331"/>
                    <a:pt x="9257" y="993"/>
                  </a:cubicBezTo>
                  <a:cubicBezTo>
                    <a:pt x="9319" y="952"/>
                    <a:pt x="9294" y="871"/>
                    <a:pt x="9258" y="811"/>
                  </a:cubicBezTo>
                  <a:lnTo>
                    <a:pt x="9258" y="811"/>
                  </a:lnTo>
                  <a:cubicBezTo>
                    <a:pt x="9183" y="859"/>
                    <a:pt x="9077" y="876"/>
                    <a:pt x="8963" y="876"/>
                  </a:cubicBezTo>
                  <a:cubicBezTo>
                    <a:pt x="8804" y="876"/>
                    <a:pt x="8629" y="842"/>
                    <a:pt x="8506" y="814"/>
                  </a:cubicBezTo>
                  <a:cubicBezTo>
                    <a:pt x="8177" y="736"/>
                    <a:pt x="7785" y="587"/>
                    <a:pt x="7527" y="387"/>
                  </a:cubicBezTo>
                  <a:cubicBezTo>
                    <a:pt x="7455" y="331"/>
                    <a:pt x="7361" y="245"/>
                    <a:pt x="7329" y="156"/>
                  </a:cubicBezTo>
                  <a:lnTo>
                    <a:pt x="7319" y="120"/>
                  </a:lnTo>
                  <a:cubicBezTo>
                    <a:pt x="7312" y="79"/>
                    <a:pt x="7304" y="41"/>
                    <a:pt x="7295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1836225" y="3351100"/>
              <a:ext cx="92825" cy="97150"/>
            </a:xfrm>
            <a:custGeom>
              <a:rect b="b" l="l" r="r" t="t"/>
              <a:pathLst>
                <a:path extrusionOk="0" h="3886" w="3713">
                  <a:moveTo>
                    <a:pt x="1823" y="1"/>
                  </a:moveTo>
                  <a:cubicBezTo>
                    <a:pt x="1799" y="1"/>
                    <a:pt x="1776" y="2"/>
                    <a:pt x="1754" y="3"/>
                  </a:cubicBezTo>
                  <a:cubicBezTo>
                    <a:pt x="1621" y="9"/>
                    <a:pt x="1519" y="44"/>
                    <a:pt x="1485" y="103"/>
                  </a:cubicBezTo>
                  <a:lnTo>
                    <a:pt x="1483" y="101"/>
                  </a:lnTo>
                  <a:cubicBezTo>
                    <a:pt x="1258" y="461"/>
                    <a:pt x="1016" y="823"/>
                    <a:pt x="751" y="1171"/>
                  </a:cubicBezTo>
                  <a:cubicBezTo>
                    <a:pt x="500" y="1504"/>
                    <a:pt x="249" y="1836"/>
                    <a:pt x="1" y="2169"/>
                  </a:cubicBezTo>
                  <a:cubicBezTo>
                    <a:pt x="95" y="2186"/>
                    <a:pt x="188" y="2201"/>
                    <a:pt x="283" y="2217"/>
                  </a:cubicBezTo>
                  <a:cubicBezTo>
                    <a:pt x="283" y="2217"/>
                    <a:pt x="406" y="2249"/>
                    <a:pt x="442" y="2266"/>
                  </a:cubicBezTo>
                  <a:cubicBezTo>
                    <a:pt x="473" y="2280"/>
                    <a:pt x="504" y="2296"/>
                    <a:pt x="534" y="2313"/>
                  </a:cubicBezTo>
                  <a:cubicBezTo>
                    <a:pt x="1001" y="2584"/>
                    <a:pt x="1374" y="3290"/>
                    <a:pt x="1374" y="3886"/>
                  </a:cubicBezTo>
                  <a:cubicBezTo>
                    <a:pt x="1374" y="3886"/>
                    <a:pt x="1751" y="3715"/>
                    <a:pt x="2039" y="3336"/>
                  </a:cubicBezTo>
                  <a:cubicBezTo>
                    <a:pt x="2181" y="3143"/>
                    <a:pt x="2324" y="2954"/>
                    <a:pt x="2467" y="2763"/>
                  </a:cubicBezTo>
                  <a:cubicBezTo>
                    <a:pt x="2481" y="2744"/>
                    <a:pt x="2497" y="2723"/>
                    <a:pt x="2511" y="2703"/>
                  </a:cubicBezTo>
                  <a:cubicBezTo>
                    <a:pt x="2935" y="2137"/>
                    <a:pt x="3336" y="1510"/>
                    <a:pt x="3688" y="887"/>
                  </a:cubicBezTo>
                  <a:cubicBezTo>
                    <a:pt x="3691" y="883"/>
                    <a:pt x="3692" y="880"/>
                    <a:pt x="3694" y="877"/>
                  </a:cubicBezTo>
                  <a:cubicBezTo>
                    <a:pt x="3708" y="856"/>
                    <a:pt x="3713" y="829"/>
                    <a:pt x="3702" y="793"/>
                  </a:cubicBezTo>
                  <a:cubicBezTo>
                    <a:pt x="3637" y="583"/>
                    <a:pt x="3154" y="353"/>
                    <a:pt x="2940" y="265"/>
                  </a:cubicBezTo>
                  <a:cubicBezTo>
                    <a:pt x="2629" y="135"/>
                    <a:pt x="2172" y="1"/>
                    <a:pt x="1823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1772350" y="3316475"/>
              <a:ext cx="108300" cy="85600"/>
            </a:xfrm>
            <a:custGeom>
              <a:rect b="b" l="l" r="r" t="t"/>
              <a:pathLst>
                <a:path extrusionOk="0" h="3424" w="4332">
                  <a:moveTo>
                    <a:pt x="2699" y="1"/>
                  </a:moveTo>
                  <a:cubicBezTo>
                    <a:pt x="2661" y="1"/>
                    <a:pt x="2627" y="7"/>
                    <a:pt x="2603" y="21"/>
                  </a:cubicBezTo>
                  <a:cubicBezTo>
                    <a:pt x="2600" y="25"/>
                    <a:pt x="2597" y="26"/>
                    <a:pt x="2594" y="28"/>
                  </a:cubicBezTo>
                  <a:cubicBezTo>
                    <a:pt x="1730" y="525"/>
                    <a:pt x="867" y="1025"/>
                    <a:pt x="1" y="1523"/>
                  </a:cubicBezTo>
                  <a:cubicBezTo>
                    <a:pt x="133" y="1836"/>
                    <a:pt x="291" y="2137"/>
                    <a:pt x="479" y="2404"/>
                  </a:cubicBezTo>
                  <a:lnTo>
                    <a:pt x="506" y="2444"/>
                  </a:lnTo>
                  <a:cubicBezTo>
                    <a:pt x="534" y="2488"/>
                    <a:pt x="555" y="2535"/>
                    <a:pt x="573" y="2581"/>
                  </a:cubicBezTo>
                  <a:cubicBezTo>
                    <a:pt x="662" y="2844"/>
                    <a:pt x="568" y="3109"/>
                    <a:pt x="394" y="3237"/>
                  </a:cubicBezTo>
                  <a:cubicBezTo>
                    <a:pt x="396" y="3299"/>
                    <a:pt x="396" y="3362"/>
                    <a:pt x="394" y="3423"/>
                  </a:cubicBezTo>
                  <a:cubicBezTo>
                    <a:pt x="615" y="3295"/>
                    <a:pt x="841" y="3166"/>
                    <a:pt x="1069" y="3033"/>
                  </a:cubicBezTo>
                  <a:cubicBezTo>
                    <a:pt x="2122" y="2426"/>
                    <a:pt x="3232" y="1786"/>
                    <a:pt x="4255" y="1193"/>
                  </a:cubicBezTo>
                  <a:lnTo>
                    <a:pt x="4253" y="1190"/>
                  </a:lnTo>
                  <a:cubicBezTo>
                    <a:pt x="4332" y="1164"/>
                    <a:pt x="4327" y="1089"/>
                    <a:pt x="4291" y="1017"/>
                  </a:cubicBezTo>
                  <a:cubicBezTo>
                    <a:pt x="4221" y="865"/>
                    <a:pt x="4010" y="679"/>
                    <a:pt x="3877" y="574"/>
                  </a:cubicBezTo>
                  <a:cubicBezTo>
                    <a:pt x="3618" y="371"/>
                    <a:pt x="3288" y="171"/>
                    <a:pt x="2976" y="59"/>
                  </a:cubicBezTo>
                  <a:cubicBezTo>
                    <a:pt x="2900" y="33"/>
                    <a:pt x="2787" y="1"/>
                    <a:pt x="2699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1782175" y="3479900"/>
              <a:ext cx="178275" cy="121150"/>
            </a:xfrm>
            <a:custGeom>
              <a:rect b="b" l="l" r="r" t="t"/>
              <a:pathLst>
                <a:path extrusionOk="0" h="4846" w="7131">
                  <a:moveTo>
                    <a:pt x="4713" y="1"/>
                  </a:moveTo>
                  <a:cubicBezTo>
                    <a:pt x="3671" y="601"/>
                    <a:pt x="2631" y="1203"/>
                    <a:pt x="1589" y="1804"/>
                  </a:cubicBezTo>
                  <a:lnTo>
                    <a:pt x="1587" y="1804"/>
                  </a:lnTo>
                  <a:cubicBezTo>
                    <a:pt x="1158" y="2522"/>
                    <a:pt x="753" y="3328"/>
                    <a:pt x="394" y="4200"/>
                  </a:cubicBezTo>
                  <a:cubicBezTo>
                    <a:pt x="308" y="4413"/>
                    <a:pt x="147" y="4594"/>
                    <a:pt x="1" y="4658"/>
                  </a:cubicBezTo>
                  <a:cubicBezTo>
                    <a:pt x="3" y="4722"/>
                    <a:pt x="3" y="4784"/>
                    <a:pt x="1" y="4845"/>
                  </a:cubicBezTo>
                  <a:cubicBezTo>
                    <a:pt x="62" y="4811"/>
                    <a:pt x="122" y="4774"/>
                    <a:pt x="184" y="4741"/>
                  </a:cubicBezTo>
                  <a:cubicBezTo>
                    <a:pt x="2030" y="3675"/>
                    <a:pt x="3919" y="2584"/>
                    <a:pt x="5781" y="1509"/>
                  </a:cubicBezTo>
                  <a:cubicBezTo>
                    <a:pt x="6211" y="1260"/>
                    <a:pt x="6641" y="1013"/>
                    <a:pt x="7069" y="766"/>
                  </a:cubicBezTo>
                  <a:cubicBezTo>
                    <a:pt x="7130" y="726"/>
                    <a:pt x="7102" y="644"/>
                    <a:pt x="7069" y="580"/>
                  </a:cubicBezTo>
                  <a:cubicBezTo>
                    <a:pt x="6940" y="673"/>
                    <a:pt x="6725" y="710"/>
                    <a:pt x="6484" y="710"/>
                  </a:cubicBezTo>
                  <a:cubicBezTo>
                    <a:pt x="6083" y="710"/>
                    <a:pt x="5608" y="608"/>
                    <a:pt x="5332" y="499"/>
                  </a:cubicBezTo>
                  <a:cubicBezTo>
                    <a:pt x="5174" y="437"/>
                    <a:pt x="5032" y="295"/>
                    <a:pt x="5032" y="295"/>
                  </a:cubicBezTo>
                  <a:cubicBezTo>
                    <a:pt x="4932" y="186"/>
                    <a:pt x="4825" y="87"/>
                    <a:pt x="47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1754825" y="3206950"/>
              <a:ext cx="148225" cy="115650"/>
            </a:xfrm>
            <a:custGeom>
              <a:rect b="b" l="l" r="r" t="t"/>
              <a:pathLst>
                <a:path extrusionOk="0" h="4626" w="5929">
                  <a:moveTo>
                    <a:pt x="4473" y="0"/>
                  </a:moveTo>
                  <a:cubicBezTo>
                    <a:pt x="4455" y="0"/>
                    <a:pt x="4437" y="1"/>
                    <a:pt x="4419" y="2"/>
                  </a:cubicBezTo>
                  <a:cubicBezTo>
                    <a:pt x="4345" y="9"/>
                    <a:pt x="4283" y="25"/>
                    <a:pt x="4233" y="53"/>
                  </a:cubicBezTo>
                  <a:cubicBezTo>
                    <a:pt x="4233" y="53"/>
                    <a:pt x="4231" y="53"/>
                    <a:pt x="4231" y="56"/>
                  </a:cubicBezTo>
                  <a:cubicBezTo>
                    <a:pt x="2849" y="853"/>
                    <a:pt x="1467" y="1648"/>
                    <a:pt x="87" y="2445"/>
                  </a:cubicBezTo>
                  <a:cubicBezTo>
                    <a:pt x="91" y="2930"/>
                    <a:pt x="124" y="3433"/>
                    <a:pt x="192" y="3925"/>
                  </a:cubicBezTo>
                  <a:cubicBezTo>
                    <a:pt x="227" y="4149"/>
                    <a:pt x="139" y="4353"/>
                    <a:pt x="0" y="4439"/>
                  </a:cubicBezTo>
                  <a:lnTo>
                    <a:pt x="0" y="4625"/>
                  </a:lnTo>
                  <a:cubicBezTo>
                    <a:pt x="95" y="4571"/>
                    <a:pt x="187" y="4517"/>
                    <a:pt x="281" y="4463"/>
                  </a:cubicBezTo>
                  <a:cubicBezTo>
                    <a:pt x="2096" y="3414"/>
                    <a:pt x="3974" y="2330"/>
                    <a:pt x="5781" y="1286"/>
                  </a:cubicBezTo>
                  <a:cubicBezTo>
                    <a:pt x="5784" y="1286"/>
                    <a:pt x="5784" y="1283"/>
                    <a:pt x="5786" y="1283"/>
                  </a:cubicBezTo>
                  <a:cubicBezTo>
                    <a:pt x="5895" y="1222"/>
                    <a:pt x="5928" y="1108"/>
                    <a:pt x="5898" y="980"/>
                  </a:cubicBezTo>
                  <a:cubicBezTo>
                    <a:pt x="5783" y="518"/>
                    <a:pt x="4991" y="0"/>
                    <a:pt x="4473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1703775" y="3448225"/>
              <a:ext cx="167425" cy="437900"/>
            </a:xfrm>
            <a:custGeom>
              <a:rect b="b" l="l" r="r" t="t"/>
              <a:pathLst>
                <a:path extrusionOk="0" h="17516" w="6697">
                  <a:moveTo>
                    <a:pt x="6673" y="1"/>
                  </a:moveTo>
                  <a:lnTo>
                    <a:pt x="6673" y="1"/>
                  </a:lnTo>
                  <a:cubicBezTo>
                    <a:pt x="6207" y="270"/>
                    <a:pt x="5564" y="480"/>
                    <a:pt x="5011" y="480"/>
                  </a:cubicBezTo>
                  <a:cubicBezTo>
                    <a:pt x="4936" y="480"/>
                    <a:pt x="4862" y="476"/>
                    <a:pt x="4791" y="468"/>
                  </a:cubicBezTo>
                  <a:lnTo>
                    <a:pt x="4703" y="454"/>
                  </a:lnTo>
                  <a:cubicBezTo>
                    <a:pt x="4420" y="406"/>
                    <a:pt x="4137" y="322"/>
                    <a:pt x="3855" y="210"/>
                  </a:cubicBezTo>
                  <a:cubicBezTo>
                    <a:pt x="1509" y="3346"/>
                    <a:pt x="1" y="7880"/>
                    <a:pt x="8" y="11893"/>
                  </a:cubicBezTo>
                  <a:lnTo>
                    <a:pt x="8" y="16142"/>
                  </a:lnTo>
                  <a:lnTo>
                    <a:pt x="8" y="16348"/>
                  </a:lnTo>
                  <a:cubicBezTo>
                    <a:pt x="8" y="16882"/>
                    <a:pt x="432" y="17401"/>
                    <a:pt x="1063" y="17500"/>
                  </a:cubicBezTo>
                  <a:cubicBezTo>
                    <a:pt x="1129" y="17510"/>
                    <a:pt x="1193" y="17515"/>
                    <a:pt x="1254" y="17515"/>
                  </a:cubicBezTo>
                  <a:cubicBezTo>
                    <a:pt x="1773" y="17515"/>
                    <a:pt x="2128" y="17158"/>
                    <a:pt x="2128" y="16666"/>
                  </a:cubicBezTo>
                  <a:lnTo>
                    <a:pt x="2128" y="16459"/>
                  </a:lnTo>
                  <a:lnTo>
                    <a:pt x="2128" y="14317"/>
                  </a:lnTo>
                  <a:cubicBezTo>
                    <a:pt x="2054" y="14358"/>
                    <a:pt x="1981" y="14399"/>
                    <a:pt x="1908" y="14442"/>
                  </a:cubicBezTo>
                  <a:lnTo>
                    <a:pt x="1908" y="14259"/>
                  </a:lnTo>
                  <a:cubicBezTo>
                    <a:pt x="2031" y="14190"/>
                    <a:pt x="2117" y="14035"/>
                    <a:pt x="2126" y="13855"/>
                  </a:cubicBezTo>
                  <a:lnTo>
                    <a:pt x="2128" y="13817"/>
                  </a:lnTo>
                  <a:lnTo>
                    <a:pt x="2128" y="12207"/>
                  </a:lnTo>
                  <a:lnTo>
                    <a:pt x="2128" y="12190"/>
                  </a:lnTo>
                  <a:cubicBezTo>
                    <a:pt x="2128" y="11665"/>
                    <a:pt x="2162" y="11074"/>
                    <a:pt x="2233" y="10443"/>
                  </a:cubicBezTo>
                  <a:lnTo>
                    <a:pt x="2233" y="10443"/>
                  </a:lnTo>
                  <a:cubicBezTo>
                    <a:pt x="2169" y="10483"/>
                    <a:pt x="2107" y="10519"/>
                    <a:pt x="2043" y="10555"/>
                  </a:cubicBezTo>
                  <a:lnTo>
                    <a:pt x="2043" y="10372"/>
                  </a:lnTo>
                  <a:cubicBezTo>
                    <a:pt x="2162" y="10310"/>
                    <a:pt x="2270" y="10153"/>
                    <a:pt x="2298" y="9961"/>
                  </a:cubicBezTo>
                  <a:cubicBezTo>
                    <a:pt x="2389" y="9330"/>
                    <a:pt x="2515" y="8695"/>
                    <a:pt x="2675" y="8065"/>
                  </a:cubicBezTo>
                  <a:lnTo>
                    <a:pt x="2677" y="8065"/>
                  </a:lnTo>
                  <a:cubicBezTo>
                    <a:pt x="2850" y="7368"/>
                    <a:pt x="3068" y="6679"/>
                    <a:pt x="3321" y="6008"/>
                  </a:cubicBezTo>
                  <a:lnTo>
                    <a:pt x="3321" y="6008"/>
                  </a:lnTo>
                  <a:cubicBezTo>
                    <a:pt x="3259" y="6042"/>
                    <a:pt x="3199" y="6079"/>
                    <a:pt x="3138" y="6112"/>
                  </a:cubicBezTo>
                  <a:cubicBezTo>
                    <a:pt x="3141" y="6051"/>
                    <a:pt x="3141" y="5990"/>
                    <a:pt x="3138" y="5925"/>
                  </a:cubicBezTo>
                  <a:cubicBezTo>
                    <a:pt x="3284" y="5861"/>
                    <a:pt x="3444" y="5681"/>
                    <a:pt x="3531" y="5467"/>
                  </a:cubicBezTo>
                  <a:cubicBezTo>
                    <a:pt x="3891" y="4595"/>
                    <a:pt x="4296" y="3789"/>
                    <a:pt x="4724" y="3071"/>
                  </a:cubicBezTo>
                  <a:lnTo>
                    <a:pt x="4727" y="3071"/>
                  </a:lnTo>
                  <a:cubicBezTo>
                    <a:pt x="5015" y="2587"/>
                    <a:pt x="5311" y="2143"/>
                    <a:pt x="5614" y="1742"/>
                  </a:cubicBezTo>
                  <a:cubicBezTo>
                    <a:pt x="5863" y="1410"/>
                    <a:pt x="6112" y="1077"/>
                    <a:pt x="6364" y="745"/>
                  </a:cubicBezTo>
                  <a:cubicBezTo>
                    <a:pt x="6416" y="672"/>
                    <a:pt x="6473" y="597"/>
                    <a:pt x="6528" y="525"/>
                  </a:cubicBezTo>
                  <a:cubicBezTo>
                    <a:pt x="6528" y="525"/>
                    <a:pt x="6697" y="271"/>
                    <a:pt x="6673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1703825" y="3123625"/>
              <a:ext cx="166675" cy="336625"/>
            </a:xfrm>
            <a:custGeom>
              <a:rect b="b" l="l" r="r" t="t"/>
              <a:pathLst>
                <a:path extrusionOk="0" h="13465" w="6667">
                  <a:moveTo>
                    <a:pt x="887" y="0"/>
                  </a:moveTo>
                  <a:cubicBezTo>
                    <a:pt x="711" y="0"/>
                    <a:pt x="542" y="40"/>
                    <a:pt x="404" y="121"/>
                  </a:cubicBezTo>
                  <a:cubicBezTo>
                    <a:pt x="140" y="271"/>
                    <a:pt x="4" y="546"/>
                    <a:pt x="4" y="846"/>
                  </a:cubicBezTo>
                  <a:lnTo>
                    <a:pt x="4" y="850"/>
                  </a:lnTo>
                  <a:lnTo>
                    <a:pt x="4" y="1054"/>
                  </a:lnTo>
                  <a:lnTo>
                    <a:pt x="4" y="5302"/>
                  </a:lnTo>
                  <a:lnTo>
                    <a:pt x="4" y="5305"/>
                  </a:lnTo>
                  <a:cubicBezTo>
                    <a:pt x="1" y="6902"/>
                    <a:pt x="246" y="8621"/>
                    <a:pt x="896" y="10089"/>
                  </a:cubicBezTo>
                  <a:cubicBezTo>
                    <a:pt x="1628" y="11741"/>
                    <a:pt x="2713" y="12734"/>
                    <a:pt x="3849" y="13195"/>
                  </a:cubicBezTo>
                  <a:cubicBezTo>
                    <a:pt x="4130" y="13307"/>
                    <a:pt x="4413" y="13391"/>
                    <a:pt x="4697" y="13440"/>
                  </a:cubicBezTo>
                  <a:lnTo>
                    <a:pt x="4785" y="13453"/>
                  </a:lnTo>
                  <a:cubicBezTo>
                    <a:pt x="4856" y="13461"/>
                    <a:pt x="4930" y="13465"/>
                    <a:pt x="5006" y="13465"/>
                  </a:cubicBezTo>
                  <a:cubicBezTo>
                    <a:pt x="5558" y="13465"/>
                    <a:pt x="6200" y="13256"/>
                    <a:pt x="6667" y="12986"/>
                  </a:cubicBezTo>
                  <a:cubicBezTo>
                    <a:pt x="6667" y="12390"/>
                    <a:pt x="6294" y="11684"/>
                    <a:pt x="5827" y="11414"/>
                  </a:cubicBezTo>
                  <a:cubicBezTo>
                    <a:pt x="5796" y="11396"/>
                    <a:pt x="5766" y="11380"/>
                    <a:pt x="5735" y="11367"/>
                  </a:cubicBezTo>
                  <a:cubicBezTo>
                    <a:pt x="5700" y="11349"/>
                    <a:pt x="5575" y="11318"/>
                    <a:pt x="5575" y="11318"/>
                  </a:cubicBezTo>
                  <a:cubicBezTo>
                    <a:pt x="5481" y="11301"/>
                    <a:pt x="5388" y="11286"/>
                    <a:pt x="5294" y="11269"/>
                  </a:cubicBezTo>
                  <a:cubicBezTo>
                    <a:pt x="5122" y="11239"/>
                    <a:pt x="4949" y="11208"/>
                    <a:pt x="4774" y="11178"/>
                  </a:cubicBezTo>
                  <a:lnTo>
                    <a:pt x="4770" y="11178"/>
                  </a:lnTo>
                  <a:cubicBezTo>
                    <a:pt x="4415" y="11116"/>
                    <a:pt x="4093" y="10967"/>
                    <a:pt x="3808" y="10747"/>
                  </a:cubicBezTo>
                  <a:cubicBezTo>
                    <a:pt x="3581" y="10880"/>
                    <a:pt x="3355" y="11009"/>
                    <a:pt x="3133" y="11137"/>
                  </a:cubicBezTo>
                  <a:cubicBezTo>
                    <a:pt x="3136" y="11075"/>
                    <a:pt x="3136" y="11013"/>
                    <a:pt x="3133" y="10951"/>
                  </a:cubicBezTo>
                  <a:cubicBezTo>
                    <a:pt x="3308" y="10823"/>
                    <a:pt x="3402" y="10558"/>
                    <a:pt x="3313" y="10295"/>
                  </a:cubicBezTo>
                  <a:cubicBezTo>
                    <a:pt x="3296" y="10249"/>
                    <a:pt x="3274" y="10202"/>
                    <a:pt x="3247" y="10158"/>
                  </a:cubicBezTo>
                  <a:lnTo>
                    <a:pt x="3220" y="10118"/>
                  </a:lnTo>
                  <a:cubicBezTo>
                    <a:pt x="3032" y="9851"/>
                    <a:pt x="2874" y="9550"/>
                    <a:pt x="2742" y="9237"/>
                  </a:cubicBezTo>
                  <a:cubicBezTo>
                    <a:pt x="2549" y="8775"/>
                    <a:pt x="2413" y="8278"/>
                    <a:pt x="2322" y="7796"/>
                  </a:cubicBezTo>
                  <a:cubicBezTo>
                    <a:pt x="2228" y="7850"/>
                    <a:pt x="2135" y="7904"/>
                    <a:pt x="2040" y="7958"/>
                  </a:cubicBezTo>
                  <a:lnTo>
                    <a:pt x="2040" y="7772"/>
                  </a:lnTo>
                  <a:cubicBezTo>
                    <a:pt x="2179" y="7686"/>
                    <a:pt x="2267" y="7482"/>
                    <a:pt x="2233" y="7258"/>
                  </a:cubicBezTo>
                  <a:cubicBezTo>
                    <a:pt x="2165" y="6766"/>
                    <a:pt x="2131" y="6263"/>
                    <a:pt x="2128" y="5778"/>
                  </a:cubicBezTo>
                  <a:cubicBezTo>
                    <a:pt x="2126" y="5725"/>
                    <a:pt x="2126" y="5672"/>
                    <a:pt x="2124" y="5621"/>
                  </a:cubicBezTo>
                  <a:lnTo>
                    <a:pt x="2124" y="4096"/>
                  </a:lnTo>
                  <a:cubicBezTo>
                    <a:pt x="2049" y="4139"/>
                    <a:pt x="1975" y="4180"/>
                    <a:pt x="1904" y="4223"/>
                  </a:cubicBezTo>
                  <a:lnTo>
                    <a:pt x="1904" y="4040"/>
                  </a:lnTo>
                  <a:cubicBezTo>
                    <a:pt x="2026" y="3971"/>
                    <a:pt x="2124" y="3798"/>
                    <a:pt x="2124" y="3595"/>
                  </a:cubicBezTo>
                  <a:lnTo>
                    <a:pt x="2124" y="1971"/>
                  </a:lnTo>
                  <a:lnTo>
                    <a:pt x="2124" y="1372"/>
                  </a:lnTo>
                  <a:lnTo>
                    <a:pt x="2124" y="1165"/>
                  </a:lnTo>
                  <a:cubicBezTo>
                    <a:pt x="2124" y="908"/>
                    <a:pt x="2025" y="636"/>
                    <a:pt x="1826" y="416"/>
                  </a:cubicBezTo>
                  <a:cubicBezTo>
                    <a:pt x="1575" y="139"/>
                    <a:pt x="1216" y="0"/>
                    <a:pt x="887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1751475" y="3065975"/>
              <a:ext cx="239650" cy="163225"/>
            </a:xfrm>
            <a:custGeom>
              <a:rect b="b" l="l" r="r" t="t"/>
              <a:pathLst>
                <a:path extrusionOk="0" h="6529" w="9586">
                  <a:moveTo>
                    <a:pt x="7625" y="1"/>
                  </a:moveTo>
                  <a:cubicBezTo>
                    <a:pt x="5156" y="1425"/>
                    <a:pt x="2689" y="2852"/>
                    <a:pt x="220" y="4276"/>
                  </a:cubicBezTo>
                  <a:lnTo>
                    <a:pt x="220" y="5900"/>
                  </a:lnTo>
                  <a:cubicBezTo>
                    <a:pt x="220" y="6101"/>
                    <a:pt x="123" y="6275"/>
                    <a:pt x="0" y="6345"/>
                  </a:cubicBezTo>
                  <a:lnTo>
                    <a:pt x="0" y="6528"/>
                  </a:lnTo>
                  <a:cubicBezTo>
                    <a:pt x="74" y="6485"/>
                    <a:pt x="146" y="6444"/>
                    <a:pt x="220" y="6401"/>
                  </a:cubicBezTo>
                  <a:cubicBezTo>
                    <a:pt x="2675" y="4983"/>
                    <a:pt x="5209" y="3521"/>
                    <a:pt x="7693" y="2088"/>
                  </a:cubicBezTo>
                  <a:cubicBezTo>
                    <a:pt x="8309" y="1732"/>
                    <a:pt x="8921" y="1377"/>
                    <a:pt x="9527" y="1027"/>
                  </a:cubicBezTo>
                  <a:cubicBezTo>
                    <a:pt x="9586" y="989"/>
                    <a:pt x="9560" y="909"/>
                    <a:pt x="9527" y="845"/>
                  </a:cubicBezTo>
                  <a:cubicBezTo>
                    <a:pt x="9467" y="879"/>
                    <a:pt x="9384" y="895"/>
                    <a:pt x="9284" y="895"/>
                  </a:cubicBezTo>
                  <a:cubicBezTo>
                    <a:pt x="8779" y="895"/>
                    <a:pt x="7869" y="501"/>
                    <a:pt x="7668" y="201"/>
                  </a:cubicBezTo>
                  <a:cubicBezTo>
                    <a:pt x="7642" y="161"/>
                    <a:pt x="7627" y="126"/>
                    <a:pt x="7625" y="96"/>
                  </a:cubicBezTo>
                  <a:lnTo>
                    <a:pt x="7625" y="1"/>
                  </a:ln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1751475" y="3646150"/>
              <a:ext cx="239650" cy="163225"/>
            </a:xfrm>
            <a:custGeom>
              <a:rect b="b" l="l" r="r" t="t"/>
              <a:pathLst>
                <a:path extrusionOk="0" h="6529" w="9586">
                  <a:moveTo>
                    <a:pt x="7624" y="1"/>
                  </a:moveTo>
                  <a:cubicBezTo>
                    <a:pt x="5156" y="1427"/>
                    <a:pt x="2689" y="2851"/>
                    <a:pt x="220" y="4275"/>
                  </a:cubicBezTo>
                  <a:lnTo>
                    <a:pt x="220" y="4293"/>
                  </a:lnTo>
                  <a:lnTo>
                    <a:pt x="220" y="5902"/>
                  </a:lnTo>
                  <a:lnTo>
                    <a:pt x="218" y="5940"/>
                  </a:lnTo>
                  <a:cubicBezTo>
                    <a:pt x="210" y="6121"/>
                    <a:pt x="122" y="6274"/>
                    <a:pt x="0" y="6345"/>
                  </a:cubicBezTo>
                  <a:lnTo>
                    <a:pt x="0" y="6528"/>
                  </a:lnTo>
                  <a:cubicBezTo>
                    <a:pt x="74" y="6486"/>
                    <a:pt x="146" y="6446"/>
                    <a:pt x="220" y="6403"/>
                  </a:cubicBezTo>
                  <a:cubicBezTo>
                    <a:pt x="2653" y="4996"/>
                    <a:pt x="5164" y="3547"/>
                    <a:pt x="7624" y="2127"/>
                  </a:cubicBezTo>
                  <a:cubicBezTo>
                    <a:pt x="8262" y="1759"/>
                    <a:pt x="8898" y="1392"/>
                    <a:pt x="9527" y="1029"/>
                  </a:cubicBezTo>
                  <a:cubicBezTo>
                    <a:pt x="9586" y="989"/>
                    <a:pt x="9560" y="907"/>
                    <a:pt x="9527" y="848"/>
                  </a:cubicBezTo>
                  <a:cubicBezTo>
                    <a:pt x="9469" y="881"/>
                    <a:pt x="9386" y="896"/>
                    <a:pt x="9288" y="896"/>
                  </a:cubicBezTo>
                  <a:cubicBezTo>
                    <a:pt x="8764" y="896"/>
                    <a:pt x="7788" y="474"/>
                    <a:pt x="7642" y="157"/>
                  </a:cubicBezTo>
                  <a:cubicBezTo>
                    <a:pt x="7629" y="128"/>
                    <a:pt x="7624" y="110"/>
                    <a:pt x="7624" y="89"/>
                  </a:cubicBezTo>
                  <a:lnTo>
                    <a:pt x="7624" y="84"/>
                  </a:lnTo>
                  <a:lnTo>
                    <a:pt x="7624" y="1"/>
                  </a:ln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2320250" y="3418675"/>
              <a:ext cx="132325" cy="329900"/>
            </a:xfrm>
            <a:custGeom>
              <a:rect b="b" l="l" r="r" t="t"/>
              <a:pathLst>
                <a:path extrusionOk="0" h="13196" w="5293">
                  <a:moveTo>
                    <a:pt x="3846" y="0"/>
                  </a:moveTo>
                  <a:cubicBezTo>
                    <a:pt x="1735" y="857"/>
                    <a:pt x="631" y="3106"/>
                    <a:pt x="222" y="5351"/>
                  </a:cubicBezTo>
                  <a:cubicBezTo>
                    <a:pt x="79" y="6127"/>
                    <a:pt x="1" y="6986"/>
                    <a:pt x="2" y="7890"/>
                  </a:cubicBezTo>
                  <a:lnTo>
                    <a:pt x="2" y="12142"/>
                  </a:lnTo>
                  <a:lnTo>
                    <a:pt x="2" y="12346"/>
                  </a:lnTo>
                  <a:cubicBezTo>
                    <a:pt x="2" y="12822"/>
                    <a:pt x="343" y="13196"/>
                    <a:pt x="883" y="13196"/>
                  </a:cubicBezTo>
                  <a:cubicBezTo>
                    <a:pt x="885" y="13196"/>
                    <a:pt x="888" y="13196"/>
                    <a:pt x="890" y="13196"/>
                  </a:cubicBezTo>
                  <a:cubicBezTo>
                    <a:pt x="1567" y="13192"/>
                    <a:pt x="2123" y="12646"/>
                    <a:pt x="2123" y="12029"/>
                  </a:cubicBezTo>
                  <a:lnTo>
                    <a:pt x="2123" y="11823"/>
                  </a:lnTo>
                  <a:lnTo>
                    <a:pt x="2123" y="11223"/>
                  </a:lnTo>
                  <a:cubicBezTo>
                    <a:pt x="1487" y="10855"/>
                    <a:pt x="851" y="10488"/>
                    <a:pt x="222" y="10126"/>
                  </a:cubicBezTo>
                  <a:cubicBezTo>
                    <a:pt x="162" y="10085"/>
                    <a:pt x="188" y="10003"/>
                    <a:pt x="222" y="9943"/>
                  </a:cubicBezTo>
                  <a:cubicBezTo>
                    <a:pt x="280" y="9976"/>
                    <a:pt x="362" y="9991"/>
                    <a:pt x="461" y="9991"/>
                  </a:cubicBezTo>
                  <a:cubicBezTo>
                    <a:pt x="985" y="9991"/>
                    <a:pt x="1961" y="9570"/>
                    <a:pt x="2107" y="9252"/>
                  </a:cubicBezTo>
                  <a:cubicBezTo>
                    <a:pt x="2120" y="9223"/>
                    <a:pt x="2123" y="9204"/>
                    <a:pt x="2123" y="9183"/>
                  </a:cubicBezTo>
                  <a:lnTo>
                    <a:pt x="2123" y="9179"/>
                  </a:lnTo>
                  <a:cubicBezTo>
                    <a:pt x="2122" y="9154"/>
                    <a:pt x="2122" y="9127"/>
                    <a:pt x="2122" y="9099"/>
                  </a:cubicBezTo>
                  <a:lnTo>
                    <a:pt x="2122" y="7573"/>
                  </a:lnTo>
                  <a:lnTo>
                    <a:pt x="2122" y="7414"/>
                  </a:lnTo>
                  <a:cubicBezTo>
                    <a:pt x="1530" y="7070"/>
                    <a:pt x="942" y="6731"/>
                    <a:pt x="356" y="6393"/>
                  </a:cubicBezTo>
                  <a:cubicBezTo>
                    <a:pt x="294" y="6352"/>
                    <a:pt x="319" y="6271"/>
                    <a:pt x="356" y="6210"/>
                  </a:cubicBezTo>
                  <a:cubicBezTo>
                    <a:pt x="430" y="6257"/>
                    <a:pt x="535" y="6274"/>
                    <a:pt x="648" y="6274"/>
                  </a:cubicBezTo>
                  <a:cubicBezTo>
                    <a:pt x="809" y="6274"/>
                    <a:pt x="984" y="6240"/>
                    <a:pt x="1108" y="6212"/>
                  </a:cubicBezTo>
                  <a:cubicBezTo>
                    <a:pt x="1436" y="6135"/>
                    <a:pt x="1829" y="5986"/>
                    <a:pt x="2087" y="5786"/>
                  </a:cubicBezTo>
                  <a:cubicBezTo>
                    <a:pt x="2159" y="5730"/>
                    <a:pt x="2253" y="5644"/>
                    <a:pt x="2285" y="5555"/>
                  </a:cubicBezTo>
                  <a:lnTo>
                    <a:pt x="2295" y="5519"/>
                  </a:lnTo>
                  <a:cubicBezTo>
                    <a:pt x="2301" y="5478"/>
                    <a:pt x="2310" y="5440"/>
                    <a:pt x="2319" y="5399"/>
                  </a:cubicBezTo>
                  <a:cubicBezTo>
                    <a:pt x="2410" y="4907"/>
                    <a:pt x="2546" y="4416"/>
                    <a:pt x="2739" y="3958"/>
                  </a:cubicBezTo>
                  <a:cubicBezTo>
                    <a:pt x="2309" y="3708"/>
                    <a:pt x="1877" y="3461"/>
                    <a:pt x="1451" y="3215"/>
                  </a:cubicBezTo>
                  <a:cubicBezTo>
                    <a:pt x="1389" y="3177"/>
                    <a:pt x="1417" y="3093"/>
                    <a:pt x="1451" y="3029"/>
                  </a:cubicBezTo>
                  <a:cubicBezTo>
                    <a:pt x="1580" y="3122"/>
                    <a:pt x="1794" y="3159"/>
                    <a:pt x="2034" y="3159"/>
                  </a:cubicBezTo>
                  <a:cubicBezTo>
                    <a:pt x="2436" y="3159"/>
                    <a:pt x="2911" y="3057"/>
                    <a:pt x="3186" y="2948"/>
                  </a:cubicBezTo>
                  <a:cubicBezTo>
                    <a:pt x="3345" y="2886"/>
                    <a:pt x="3488" y="2744"/>
                    <a:pt x="3488" y="2744"/>
                  </a:cubicBezTo>
                  <a:cubicBezTo>
                    <a:pt x="3588" y="2635"/>
                    <a:pt x="3694" y="2536"/>
                    <a:pt x="3807" y="2448"/>
                  </a:cubicBezTo>
                  <a:cubicBezTo>
                    <a:pt x="4089" y="2229"/>
                    <a:pt x="4413" y="2080"/>
                    <a:pt x="4769" y="2018"/>
                  </a:cubicBezTo>
                  <a:lnTo>
                    <a:pt x="4773" y="2018"/>
                  </a:lnTo>
                  <a:cubicBezTo>
                    <a:pt x="4948" y="1988"/>
                    <a:pt x="5121" y="1956"/>
                    <a:pt x="5293" y="1927"/>
                  </a:cubicBezTo>
                  <a:cubicBezTo>
                    <a:pt x="5238" y="1855"/>
                    <a:pt x="5184" y="1780"/>
                    <a:pt x="5129" y="1707"/>
                  </a:cubicBezTo>
                  <a:cubicBezTo>
                    <a:pt x="5129" y="1707"/>
                    <a:pt x="4960" y="1453"/>
                    <a:pt x="4984" y="1181"/>
                  </a:cubicBezTo>
                  <a:cubicBezTo>
                    <a:pt x="4984" y="1181"/>
                    <a:pt x="4607" y="1012"/>
                    <a:pt x="4319" y="632"/>
                  </a:cubicBezTo>
                  <a:cubicBezTo>
                    <a:pt x="4176" y="440"/>
                    <a:pt x="4033" y="250"/>
                    <a:pt x="3891" y="60"/>
                  </a:cubicBezTo>
                  <a:cubicBezTo>
                    <a:pt x="3876" y="40"/>
                    <a:pt x="3860" y="19"/>
                    <a:pt x="3846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2320275" y="2986050"/>
              <a:ext cx="53075" cy="145900"/>
            </a:xfrm>
            <a:custGeom>
              <a:rect b="b" l="l" r="r" t="t"/>
              <a:pathLst>
                <a:path extrusionOk="0" h="5836" w="2123">
                  <a:moveTo>
                    <a:pt x="1241" y="0"/>
                  </a:moveTo>
                  <a:cubicBezTo>
                    <a:pt x="944" y="0"/>
                    <a:pt x="633" y="116"/>
                    <a:pt x="405" y="314"/>
                  </a:cubicBezTo>
                  <a:cubicBezTo>
                    <a:pt x="158" y="531"/>
                    <a:pt x="1" y="843"/>
                    <a:pt x="1" y="1168"/>
                  </a:cubicBezTo>
                  <a:lnTo>
                    <a:pt x="1" y="1375"/>
                  </a:lnTo>
                  <a:lnTo>
                    <a:pt x="1" y="5383"/>
                  </a:lnTo>
                  <a:lnTo>
                    <a:pt x="1" y="5385"/>
                  </a:lnTo>
                  <a:cubicBezTo>
                    <a:pt x="1" y="5464"/>
                    <a:pt x="31" y="5541"/>
                    <a:pt x="95" y="5611"/>
                  </a:cubicBezTo>
                  <a:cubicBezTo>
                    <a:pt x="239" y="5766"/>
                    <a:pt x="495" y="5836"/>
                    <a:pt x="778" y="5836"/>
                  </a:cubicBezTo>
                  <a:cubicBezTo>
                    <a:pt x="1271" y="5836"/>
                    <a:pt x="1846" y="5625"/>
                    <a:pt x="2054" y="5286"/>
                  </a:cubicBezTo>
                  <a:cubicBezTo>
                    <a:pt x="1438" y="4930"/>
                    <a:pt x="827" y="4577"/>
                    <a:pt x="221" y="4226"/>
                  </a:cubicBezTo>
                  <a:cubicBezTo>
                    <a:pt x="161" y="4187"/>
                    <a:pt x="187" y="4107"/>
                    <a:pt x="221" y="4043"/>
                  </a:cubicBezTo>
                  <a:cubicBezTo>
                    <a:pt x="280" y="4077"/>
                    <a:pt x="364" y="4093"/>
                    <a:pt x="463" y="4093"/>
                  </a:cubicBezTo>
                  <a:cubicBezTo>
                    <a:pt x="968" y="4093"/>
                    <a:pt x="1878" y="3698"/>
                    <a:pt x="2079" y="3399"/>
                  </a:cubicBezTo>
                  <a:cubicBezTo>
                    <a:pt x="2106" y="3358"/>
                    <a:pt x="2120" y="3323"/>
                    <a:pt x="2122" y="3294"/>
                  </a:cubicBezTo>
                  <a:cubicBezTo>
                    <a:pt x="2121" y="3261"/>
                    <a:pt x="2121" y="3228"/>
                    <a:pt x="2121" y="3197"/>
                  </a:cubicBezTo>
                  <a:lnTo>
                    <a:pt x="2121" y="1056"/>
                  </a:lnTo>
                  <a:lnTo>
                    <a:pt x="2121" y="850"/>
                  </a:lnTo>
                  <a:cubicBezTo>
                    <a:pt x="2121" y="532"/>
                    <a:pt x="1969" y="266"/>
                    <a:pt x="1721" y="121"/>
                  </a:cubicBezTo>
                  <a:cubicBezTo>
                    <a:pt x="1577" y="38"/>
                    <a:pt x="1411" y="0"/>
                    <a:pt x="1241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2327575" y="3553675"/>
              <a:ext cx="232950" cy="158475"/>
            </a:xfrm>
            <a:custGeom>
              <a:rect b="b" l="l" r="r" t="t"/>
              <a:pathLst>
                <a:path extrusionOk="0" h="6339" w="9318">
                  <a:moveTo>
                    <a:pt x="2023" y="0"/>
                  </a:moveTo>
                  <a:cubicBezTo>
                    <a:pt x="2016" y="41"/>
                    <a:pt x="2006" y="79"/>
                    <a:pt x="2000" y="120"/>
                  </a:cubicBezTo>
                  <a:lnTo>
                    <a:pt x="1989" y="156"/>
                  </a:lnTo>
                  <a:cubicBezTo>
                    <a:pt x="1957" y="245"/>
                    <a:pt x="1864" y="331"/>
                    <a:pt x="1792" y="387"/>
                  </a:cubicBezTo>
                  <a:cubicBezTo>
                    <a:pt x="1534" y="587"/>
                    <a:pt x="1141" y="736"/>
                    <a:pt x="813" y="814"/>
                  </a:cubicBezTo>
                  <a:cubicBezTo>
                    <a:pt x="690" y="842"/>
                    <a:pt x="515" y="876"/>
                    <a:pt x="355" y="876"/>
                  </a:cubicBezTo>
                  <a:cubicBezTo>
                    <a:pt x="241" y="876"/>
                    <a:pt x="135" y="859"/>
                    <a:pt x="60" y="811"/>
                  </a:cubicBezTo>
                  <a:lnTo>
                    <a:pt x="60" y="811"/>
                  </a:lnTo>
                  <a:cubicBezTo>
                    <a:pt x="26" y="871"/>
                    <a:pt x="0" y="952"/>
                    <a:pt x="61" y="993"/>
                  </a:cubicBezTo>
                  <a:cubicBezTo>
                    <a:pt x="647" y="1331"/>
                    <a:pt x="1237" y="1670"/>
                    <a:pt x="1828" y="2014"/>
                  </a:cubicBezTo>
                  <a:cubicBezTo>
                    <a:pt x="4254" y="3417"/>
                    <a:pt x="6726" y="4841"/>
                    <a:pt x="9128" y="6227"/>
                  </a:cubicBezTo>
                  <a:cubicBezTo>
                    <a:pt x="9191" y="6265"/>
                    <a:pt x="9253" y="6302"/>
                    <a:pt x="9317" y="6338"/>
                  </a:cubicBezTo>
                  <a:lnTo>
                    <a:pt x="9317" y="6155"/>
                  </a:lnTo>
                  <a:cubicBezTo>
                    <a:pt x="9200" y="6093"/>
                    <a:pt x="9091" y="5935"/>
                    <a:pt x="9064" y="5744"/>
                  </a:cubicBezTo>
                  <a:cubicBezTo>
                    <a:pt x="8972" y="5113"/>
                    <a:pt x="8846" y="4477"/>
                    <a:pt x="8687" y="3848"/>
                  </a:cubicBezTo>
                  <a:lnTo>
                    <a:pt x="8684" y="3848"/>
                  </a:lnTo>
                  <a:cubicBezTo>
                    <a:pt x="6464" y="2565"/>
                    <a:pt x="4243" y="1283"/>
                    <a:pt x="2023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2386350" y="3351100"/>
              <a:ext cx="92825" cy="97150"/>
            </a:xfrm>
            <a:custGeom>
              <a:rect b="b" l="l" r="r" t="t"/>
              <a:pathLst>
                <a:path extrusionOk="0" h="3886" w="3713">
                  <a:moveTo>
                    <a:pt x="1891" y="1"/>
                  </a:moveTo>
                  <a:cubicBezTo>
                    <a:pt x="1542" y="1"/>
                    <a:pt x="1085" y="135"/>
                    <a:pt x="773" y="265"/>
                  </a:cubicBezTo>
                  <a:cubicBezTo>
                    <a:pt x="560" y="353"/>
                    <a:pt x="75" y="583"/>
                    <a:pt x="11" y="793"/>
                  </a:cubicBezTo>
                  <a:cubicBezTo>
                    <a:pt x="1" y="829"/>
                    <a:pt x="5" y="856"/>
                    <a:pt x="19" y="877"/>
                  </a:cubicBezTo>
                  <a:cubicBezTo>
                    <a:pt x="22" y="880"/>
                    <a:pt x="23" y="883"/>
                    <a:pt x="26" y="887"/>
                  </a:cubicBezTo>
                  <a:cubicBezTo>
                    <a:pt x="378" y="1510"/>
                    <a:pt x="778" y="2137"/>
                    <a:pt x="1202" y="2703"/>
                  </a:cubicBezTo>
                  <a:cubicBezTo>
                    <a:pt x="1216" y="2723"/>
                    <a:pt x="1232" y="2744"/>
                    <a:pt x="1247" y="2763"/>
                  </a:cubicBezTo>
                  <a:cubicBezTo>
                    <a:pt x="1389" y="2954"/>
                    <a:pt x="1532" y="3143"/>
                    <a:pt x="1675" y="3336"/>
                  </a:cubicBezTo>
                  <a:cubicBezTo>
                    <a:pt x="1963" y="3715"/>
                    <a:pt x="2340" y="3886"/>
                    <a:pt x="2340" y="3886"/>
                  </a:cubicBezTo>
                  <a:cubicBezTo>
                    <a:pt x="2340" y="3290"/>
                    <a:pt x="2713" y="2584"/>
                    <a:pt x="3180" y="2313"/>
                  </a:cubicBezTo>
                  <a:cubicBezTo>
                    <a:pt x="3210" y="2296"/>
                    <a:pt x="3241" y="2280"/>
                    <a:pt x="3272" y="2266"/>
                  </a:cubicBezTo>
                  <a:cubicBezTo>
                    <a:pt x="3309" y="2249"/>
                    <a:pt x="3431" y="2217"/>
                    <a:pt x="3431" y="2217"/>
                  </a:cubicBezTo>
                  <a:cubicBezTo>
                    <a:pt x="3525" y="2201"/>
                    <a:pt x="3619" y="2186"/>
                    <a:pt x="3713" y="2169"/>
                  </a:cubicBezTo>
                  <a:cubicBezTo>
                    <a:pt x="3464" y="1836"/>
                    <a:pt x="3212" y="1504"/>
                    <a:pt x="2963" y="1171"/>
                  </a:cubicBezTo>
                  <a:cubicBezTo>
                    <a:pt x="2698" y="823"/>
                    <a:pt x="2454" y="461"/>
                    <a:pt x="2231" y="101"/>
                  </a:cubicBezTo>
                  <a:lnTo>
                    <a:pt x="2228" y="103"/>
                  </a:lnTo>
                  <a:cubicBezTo>
                    <a:pt x="2194" y="44"/>
                    <a:pt x="2092" y="9"/>
                    <a:pt x="1960" y="3"/>
                  </a:cubicBezTo>
                  <a:cubicBezTo>
                    <a:pt x="1938" y="2"/>
                    <a:pt x="1915" y="1"/>
                    <a:pt x="1891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2434750" y="3316475"/>
              <a:ext cx="108300" cy="85600"/>
            </a:xfrm>
            <a:custGeom>
              <a:rect b="b" l="l" r="r" t="t"/>
              <a:pathLst>
                <a:path extrusionOk="0" h="3424" w="4332">
                  <a:moveTo>
                    <a:pt x="1633" y="1"/>
                  </a:moveTo>
                  <a:cubicBezTo>
                    <a:pt x="1545" y="1"/>
                    <a:pt x="1432" y="33"/>
                    <a:pt x="1357" y="59"/>
                  </a:cubicBezTo>
                  <a:cubicBezTo>
                    <a:pt x="1045" y="171"/>
                    <a:pt x="715" y="371"/>
                    <a:pt x="454" y="574"/>
                  </a:cubicBezTo>
                  <a:cubicBezTo>
                    <a:pt x="322" y="679"/>
                    <a:pt x="112" y="865"/>
                    <a:pt x="41" y="1017"/>
                  </a:cubicBezTo>
                  <a:cubicBezTo>
                    <a:pt x="4" y="1089"/>
                    <a:pt x="1" y="1164"/>
                    <a:pt x="80" y="1190"/>
                  </a:cubicBezTo>
                  <a:lnTo>
                    <a:pt x="77" y="1193"/>
                  </a:lnTo>
                  <a:cubicBezTo>
                    <a:pt x="1101" y="1786"/>
                    <a:pt x="2211" y="2426"/>
                    <a:pt x="3265" y="3033"/>
                  </a:cubicBezTo>
                  <a:cubicBezTo>
                    <a:pt x="3493" y="3166"/>
                    <a:pt x="3719" y="3295"/>
                    <a:pt x="3940" y="3423"/>
                  </a:cubicBezTo>
                  <a:cubicBezTo>
                    <a:pt x="3938" y="3362"/>
                    <a:pt x="3938" y="3299"/>
                    <a:pt x="3940" y="3237"/>
                  </a:cubicBezTo>
                  <a:cubicBezTo>
                    <a:pt x="3765" y="3109"/>
                    <a:pt x="3672" y="2844"/>
                    <a:pt x="3761" y="2581"/>
                  </a:cubicBezTo>
                  <a:cubicBezTo>
                    <a:pt x="3778" y="2535"/>
                    <a:pt x="3799" y="2488"/>
                    <a:pt x="3826" y="2444"/>
                  </a:cubicBezTo>
                  <a:lnTo>
                    <a:pt x="3852" y="2404"/>
                  </a:lnTo>
                  <a:cubicBezTo>
                    <a:pt x="4041" y="2137"/>
                    <a:pt x="4200" y="1836"/>
                    <a:pt x="4332" y="1523"/>
                  </a:cubicBezTo>
                  <a:cubicBezTo>
                    <a:pt x="3465" y="1025"/>
                    <a:pt x="2603" y="525"/>
                    <a:pt x="1739" y="28"/>
                  </a:cubicBezTo>
                  <a:cubicBezTo>
                    <a:pt x="1736" y="26"/>
                    <a:pt x="1732" y="25"/>
                    <a:pt x="1730" y="21"/>
                  </a:cubicBezTo>
                  <a:cubicBezTo>
                    <a:pt x="1705" y="7"/>
                    <a:pt x="1671" y="1"/>
                    <a:pt x="163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2354950" y="3479900"/>
              <a:ext cx="178300" cy="121150"/>
            </a:xfrm>
            <a:custGeom>
              <a:rect b="b" l="l" r="r" t="t"/>
              <a:pathLst>
                <a:path extrusionOk="0" h="4846" w="7132">
                  <a:moveTo>
                    <a:pt x="2419" y="1"/>
                  </a:moveTo>
                  <a:cubicBezTo>
                    <a:pt x="2306" y="87"/>
                    <a:pt x="2199" y="186"/>
                    <a:pt x="2100" y="295"/>
                  </a:cubicBezTo>
                  <a:cubicBezTo>
                    <a:pt x="2100" y="295"/>
                    <a:pt x="1957" y="437"/>
                    <a:pt x="1798" y="499"/>
                  </a:cubicBezTo>
                  <a:cubicBezTo>
                    <a:pt x="1523" y="608"/>
                    <a:pt x="1048" y="710"/>
                    <a:pt x="647" y="710"/>
                  </a:cubicBezTo>
                  <a:cubicBezTo>
                    <a:pt x="406" y="710"/>
                    <a:pt x="192" y="673"/>
                    <a:pt x="63" y="580"/>
                  </a:cubicBezTo>
                  <a:cubicBezTo>
                    <a:pt x="29" y="644"/>
                    <a:pt x="0" y="726"/>
                    <a:pt x="63" y="766"/>
                  </a:cubicBezTo>
                  <a:cubicBezTo>
                    <a:pt x="489" y="1013"/>
                    <a:pt x="921" y="1260"/>
                    <a:pt x="1351" y="1509"/>
                  </a:cubicBezTo>
                  <a:cubicBezTo>
                    <a:pt x="3212" y="2584"/>
                    <a:pt x="5101" y="3675"/>
                    <a:pt x="6948" y="4741"/>
                  </a:cubicBezTo>
                  <a:cubicBezTo>
                    <a:pt x="7010" y="4774"/>
                    <a:pt x="7069" y="4811"/>
                    <a:pt x="7131" y="4845"/>
                  </a:cubicBezTo>
                  <a:cubicBezTo>
                    <a:pt x="7128" y="4784"/>
                    <a:pt x="7128" y="4722"/>
                    <a:pt x="7131" y="4658"/>
                  </a:cubicBezTo>
                  <a:cubicBezTo>
                    <a:pt x="6984" y="4594"/>
                    <a:pt x="6823" y="4413"/>
                    <a:pt x="6737" y="4200"/>
                  </a:cubicBezTo>
                  <a:cubicBezTo>
                    <a:pt x="6378" y="3328"/>
                    <a:pt x="5974" y="2522"/>
                    <a:pt x="5545" y="1804"/>
                  </a:cubicBezTo>
                  <a:lnTo>
                    <a:pt x="5542" y="1804"/>
                  </a:lnTo>
                  <a:cubicBezTo>
                    <a:pt x="4499" y="1203"/>
                    <a:pt x="3461" y="601"/>
                    <a:pt x="2419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2412375" y="3206950"/>
              <a:ext cx="148175" cy="115650"/>
            </a:xfrm>
            <a:custGeom>
              <a:rect b="b" l="l" r="r" t="t"/>
              <a:pathLst>
                <a:path extrusionOk="0" h="4626" w="5927">
                  <a:moveTo>
                    <a:pt x="1454" y="0"/>
                  </a:moveTo>
                  <a:cubicBezTo>
                    <a:pt x="935" y="0"/>
                    <a:pt x="144" y="518"/>
                    <a:pt x="29" y="980"/>
                  </a:cubicBezTo>
                  <a:cubicBezTo>
                    <a:pt x="1" y="1108"/>
                    <a:pt x="34" y="1222"/>
                    <a:pt x="140" y="1283"/>
                  </a:cubicBezTo>
                  <a:cubicBezTo>
                    <a:pt x="141" y="1283"/>
                    <a:pt x="141" y="1286"/>
                    <a:pt x="144" y="1286"/>
                  </a:cubicBezTo>
                  <a:cubicBezTo>
                    <a:pt x="1952" y="2330"/>
                    <a:pt x="3831" y="3414"/>
                    <a:pt x="5646" y="4463"/>
                  </a:cubicBezTo>
                  <a:cubicBezTo>
                    <a:pt x="5740" y="4517"/>
                    <a:pt x="5832" y="4571"/>
                    <a:pt x="5926" y="4625"/>
                  </a:cubicBezTo>
                  <a:lnTo>
                    <a:pt x="5926" y="4439"/>
                  </a:lnTo>
                  <a:cubicBezTo>
                    <a:pt x="5788" y="4353"/>
                    <a:pt x="5700" y="4149"/>
                    <a:pt x="5735" y="3925"/>
                  </a:cubicBezTo>
                  <a:cubicBezTo>
                    <a:pt x="5803" y="3433"/>
                    <a:pt x="5835" y="2930"/>
                    <a:pt x="5839" y="2445"/>
                  </a:cubicBezTo>
                  <a:cubicBezTo>
                    <a:pt x="4459" y="1648"/>
                    <a:pt x="3078" y="853"/>
                    <a:pt x="1696" y="56"/>
                  </a:cubicBezTo>
                  <a:cubicBezTo>
                    <a:pt x="1696" y="53"/>
                    <a:pt x="1694" y="53"/>
                    <a:pt x="1694" y="53"/>
                  </a:cubicBezTo>
                  <a:cubicBezTo>
                    <a:pt x="1645" y="25"/>
                    <a:pt x="1583" y="9"/>
                    <a:pt x="1508" y="2"/>
                  </a:cubicBezTo>
                  <a:cubicBezTo>
                    <a:pt x="1491" y="1"/>
                    <a:pt x="1473" y="0"/>
                    <a:pt x="1454" y="0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2444225" y="3448225"/>
              <a:ext cx="167450" cy="437900"/>
            </a:xfrm>
            <a:custGeom>
              <a:rect b="b" l="l" r="r" t="t"/>
              <a:pathLst>
                <a:path extrusionOk="0" h="17516" w="6698">
                  <a:moveTo>
                    <a:pt x="25" y="1"/>
                  </a:moveTo>
                  <a:cubicBezTo>
                    <a:pt x="1" y="271"/>
                    <a:pt x="170" y="525"/>
                    <a:pt x="170" y="525"/>
                  </a:cubicBezTo>
                  <a:cubicBezTo>
                    <a:pt x="225" y="597"/>
                    <a:pt x="282" y="672"/>
                    <a:pt x="334" y="745"/>
                  </a:cubicBezTo>
                  <a:cubicBezTo>
                    <a:pt x="584" y="1077"/>
                    <a:pt x="834" y="1410"/>
                    <a:pt x="1084" y="1742"/>
                  </a:cubicBezTo>
                  <a:cubicBezTo>
                    <a:pt x="1386" y="2143"/>
                    <a:pt x="1683" y="2587"/>
                    <a:pt x="1971" y="3071"/>
                  </a:cubicBezTo>
                  <a:lnTo>
                    <a:pt x="1974" y="3071"/>
                  </a:lnTo>
                  <a:cubicBezTo>
                    <a:pt x="2402" y="3789"/>
                    <a:pt x="2807" y="4595"/>
                    <a:pt x="3166" y="5467"/>
                  </a:cubicBezTo>
                  <a:cubicBezTo>
                    <a:pt x="3253" y="5681"/>
                    <a:pt x="3413" y="5861"/>
                    <a:pt x="3560" y="5925"/>
                  </a:cubicBezTo>
                  <a:cubicBezTo>
                    <a:pt x="3557" y="5990"/>
                    <a:pt x="3557" y="6051"/>
                    <a:pt x="3560" y="6112"/>
                  </a:cubicBezTo>
                  <a:cubicBezTo>
                    <a:pt x="3498" y="6079"/>
                    <a:pt x="3438" y="6042"/>
                    <a:pt x="3377" y="6008"/>
                  </a:cubicBezTo>
                  <a:lnTo>
                    <a:pt x="3377" y="6008"/>
                  </a:lnTo>
                  <a:cubicBezTo>
                    <a:pt x="3630" y="6679"/>
                    <a:pt x="3848" y="7368"/>
                    <a:pt x="4021" y="8065"/>
                  </a:cubicBezTo>
                  <a:lnTo>
                    <a:pt x="4023" y="8065"/>
                  </a:lnTo>
                  <a:cubicBezTo>
                    <a:pt x="4183" y="8695"/>
                    <a:pt x="4309" y="9330"/>
                    <a:pt x="4400" y="9961"/>
                  </a:cubicBezTo>
                  <a:cubicBezTo>
                    <a:pt x="4428" y="10153"/>
                    <a:pt x="4536" y="10310"/>
                    <a:pt x="4654" y="10372"/>
                  </a:cubicBezTo>
                  <a:lnTo>
                    <a:pt x="4654" y="10555"/>
                  </a:lnTo>
                  <a:cubicBezTo>
                    <a:pt x="4590" y="10519"/>
                    <a:pt x="4529" y="10483"/>
                    <a:pt x="4464" y="10443"/>
                  </a:cubicBezTo>
                  <a:lnTo>
                    <a:pt x="4464" y="10443"/>
                  </a:lnTo>
                  <a:cubicBezTo>
                    <a:pt x="4536" y="11074"/>
                    <a:pt x="4568" y="11665"/>
                    <a:pt x="4568" y="12190"/>
                  </a:cubicBezTo>
                  <a:lnTo>
                    <a:pt x="4568" y="12207"/>
                  </a:lnTo>
                  <a:lnTo>
                    <a:pt x="4568" y="13817"/>
                  </a:lnTo>
                  <a:lnTo>
                    <a:pt x="4572" y="13855"/>
                  </a:lnTo>
                  <a:cubicBezTo>
                    <a:pt x="4581" y="14035"/>
                    <a:pt x="4667" y="14190"/>
                    <a:pt x="4789" y="14259"/>
                  </a:cubicBezTo>
                  <a:lnTo>
                    <a:pt x="4789" y="14442"/>
                  </a:lnTo>
                  <a:cubicBezTo>
                    <a:pt x="4717" y="14399"/>
                    <a:pt x="4644" y="14358"/>
                    <a:pt x="4568" y="14317"/>
                  </a:cubicBezTo>
                  <a:cubicBezTo>
                    <a:pt x="4567" y="15034"/>
                    <a:pt x="4567" y="15746"/>
                    <a:pt x="4567" y="16459"/>
                  </a:cubicBezTo>
                  <a:lnTo>
                    <a:pt x="4567" y="16666"/>
                  </a:lnTo>
                  <a:cubicBezTo>
                    <a:pt x="4567" y="17158"/>
                    <a:pt x="4923" y="17515"/>
                    <a:pt x="5442" y="17515"/>
                  </a:cubicBezTo>
                  <a:cubicBezTo>
                    <a:pt x="5504" y="17515"/>
                    <a:pt x="5567" y="17510"/>
                    <a:pt x="5633" y="17500"/>
                  </a:cubicBezTo>
                  <a:cubicBezTo>
                    <a:pt x="6264" y="17401"/>
                    <a:pt x="6688" y="16882"/>
                    <a:pt x="6688" y="16348"/>
                  </a:cubicBezTo>
                  <a:lnTo>
                    <a:pt x="6688" y="16142"/>
                  </a:lnTo>
                  <a:lnTo>
                    <a:pt x="6688" y="11893"/>
                  </a:lnTo>
                  <a:cubicBezTo>
                    <a:pt x="6697" y="7880"/>
                    <a:pt x="5187" y="3346"/>
                    <a:pt x="2843" y="210"/>
                  </a:cubicBezTo>
                  <a:cubicBezTo>
                    <a:pt x="2561" y="322"/>
                    <a:pt x="2277" y="406"/>
                    <a:pt x="1995" y="454"/>
                  </a:cubicBezTo>
                  <a:lnTo>
                    <a:pt x="1907" y="468"/>
                  </a:lnTo>
                  <a:cubicBezTo>
                    <a:pt x="1835" y="476"/>
                    <a:pt x="1762" y="480"/>
                    <a:pt x="1686" y="480"/>
                  </a:cubicBezTo>
                  <a:cubicBezTo>
                    <a:pt x="1134" y="480"/>
                    <a:pt x="491" y="270"/>
                    <a:pt x="25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2444875" y="3123625"/>
              <a:ext cx="166650" cy="336625"/>
            </a:xfrm>
            <a:custGeom>
              <a:rect b="b" l="l" r="r" t="t"/>
              <a:pathLst>
                <a:path extrusionOk="0" h="13465" w="6666">
                  <a:moveTo>
                    <a:pt x="5779" y="0"/>
                  </a:moveTo>
                  <a:cubicBezTo>
                    <a:pt x="5450" y="0"/>
                    <a:pt x="5092" y="139"/>
                    <a:pt x="4842" y="416"/>
                  </a:cubicBezTo>
                  <a:cubicBezTo>
                    <a:pt x="4644" y="636"/>
                    <a:pt x="4542" y="908"/>
                    <a:pt x="4542" y="1165"/>
                  </a:cubicBezTo>
                  <a:lnTo>
                    <a:pt x="4542" y="1372"/>
                  </a:lnTo>
                  <a:lnTo>
                    <a:pt x="4542" y="1971"/>
                  </a:lnTo>
                  <a:lnTo>
                    <a:pt x="4542" y="3595"/>
                  </a:lnTo>
                  <a:cubicBezTo>
                    <a:pt x="4542" y="3798"/>
                    <a:pt x="4641" y="3971"/>
                    <a:pt x="4763" y="4040"/>
                  </a:cubicBezTo>
                  <a:lnTo>
                    <a:pt x="4763" y="4223"/>
                  </a:lnTo>
                  <a:cubicBezTo>
                    <a:pt x="4691" y="4180"/>
                    <a:pt x="4618" y="4139"/>
                    <a:pt x="4542" y="4096"/>
                  </a:cubicBezTo>
                  <a:lnTo>
                    <a:pt x="4542" y="5621"/>
                  </a:lnTo>
                  <a:cubicBezTo>
                    <a:pt x="4541" y="5672"/>
                    <a:pt x="4541" y="5725"/>
                    <a:pt x="4539" y="5778"/>
                  </a:cubicBezTo>
                  <a:cubicBezTo>
                    <a:pt x="4535" y="6263"/>
                    <a:pt x="4503" y="6766"/>
                    <a:pt x="4435" y="7258"/>
                  </a:cubicBezTo>
                  <a:cubicBezTo>
                    <a:pt x="4400" y="7482"/>
                    <a:pt x="4488" y="7686"/>
                    <a:pt x="4627" y="7772"/>
                  </a:cubicBezTo>
                  <a:lnTo>
                    <a:pt x="4627" y="7958"/>
                  </a:lnTo>
                  <a:cubicBezTo>
                    <a:pt x="4533" y="7904"/>
                    <a:pt x="4440" y="7850"/>
                    <a:pt x="4346" y="7796"/>
                  </a:cubicBezTo>
                  <a:cubicBezTo>
                    <a:pt x="4253" y="8278"/>
                    <a:pt x="4117" y="8775"/>
                    <a:pt x="3926" y="9237"/>
                  </a:cubicBezTo>
                  <a:cubicBezTo>
                    <a:pt x="3793" y="9550"/>
                    <a:pt x="3635" y="9851"/>
                    <a:pt x="3446" y="10118"/>
                  </a:cubicBezTo>
                  <a:lnTo>
                    <a:pt x="3420" y="10158"/>
                  </a:lnTo>
                  <a:cubicBezTo>
                    <a:pt x="3393" y="10202"/>
                    <a:pt x="3372" y="10249"/>
                    <a:pt x="3355" y="10295"/>
                  </a:cubicBezTo>
                  <a:cubicBezTo>
                    <a:pt x="3266" y="10558"/>
                    <a:pt x="3358" y="10823"/>
                    <a:pt x="3534" y="10951"/>
                  </a:cubicBezTo>
                  <a:cubicBezTo>
                    <a:pt x="3531" y="11013"/>
                    <a:pt x="3531" y="11075"/>
                    <a:pt x="3534" y="11137"/>
                  </a:cubicBezTo>
                  <a:cubicBezTo>
                    <a:pt x="3312" y="11009"/>
                    <a:pt x="3086" y="10880"/>
                    <a:pt x="2859" y="10747"/>
                  </a:cubicBezTo>
                  <a:cubicBezTo>
                    <a:pt x="2575" y="10967"/>
                    <a:pt x="2251" y="11116"/>
                    <a:pt x="1896" y="11178"/>
                  </a:cubicBezTo>
                  <a:lnTo>
                    <a:pt x="1892" y="11178"/>
                  </a:lnTo>
                  <a:cubicBezTo>
                    <a:pt x="1717" y="11208"/>
                    <a:pt x="1545" y="11239"/>
                    <a:pt x="1373" y="11269"/>
                  </a:cubicBezTo>
                  <a:cubicBezTo>
                    <a:pt x="1279" y="11286"/>
                    <a:pt x="1185" y="11301"/>
                    <a:pt x="1091" y="11318"/>
                  </a:cubicBezTo>
                  <a:cubicBezTo>
                    <a:pt x="1091" y="11318"/>
                    <a:pt x="969" y="11349"/>
                    <a:pt x="932" y="11367"/>
                  </a:cubicBezTo>
                  <a:cubicBezTo>
                    <a:pt x="901" y="11380"/>
                    <a:pt x="870" y="11396"/>
                    <a:pt x="840" y="11414"/>
                  </a:cubicBezTo>
                  <a:cubicBezTo>
                    <a:pt x="373" y="11684"/>
                    <a:pt x="0" y="12390"/>
                    <a:pt x="0" y="12986"/>
                  </a:cubicBezTo>
                  <a:cubicBezTo>
                    <a:pt x="467" y="13256"/>
                    <a:pt x="1109" y="13465"/>
                    <a:pt x="1661" y="13465"/>
                  </a:cubicBezTo>
                  <a:cubicBezTo>
                    <a:pt x="1736" y="13465"/>
                    <a:pt x="1810" y="13461"/>
                    <a:pt x="1882" y="13453"/>
                  </a:cubicBezTo>
                  <a:lnTo>
                    <a:pt x="1970" y="13440"/>
                  </a:lnTo>
                  <a:cubicBezTo>
                    <a:pt x="2253" y="13391"/>
                    <a:pt x="2536" y="13307"/>
                    <a:pt x="2818" y="13195"/>
                  </a:cubicBezTo>
                  <a:cubicBezTo>
                    <a:pt x="3954" y="12734"/>
                    <a:pt x="5039" y="11741"/>
                    <a:pt x="5771" y="10089"/>
                  </a:cubicBezTo>
                  <a:cubicBezTo>
                    <a:pt x="6421" y="8621"/>
                    <a:pt x="6666" y="6902"/>
                    <a:pt x="6664" y="5305"/>
                  </a:cubicBezTo>
                  <a:lnTo>
                    <a:pt x="6664" y="5302"/>
                  </a:lnTo>
                  <a:lnTo>
                    <a:pt x="6664" y="1054"/>
                  </a:lnTo>
                  <a:lnTo>
                    <a:pt x="6664" y="850"/>
                  </a:lnTo>
                  <a:lnTo>
                    <a:pt x="6664" y="846"/>
                  </a:lnTo>
                  <a:cubicBezTo>
                    <a:pt x="6664" y="546"/>
                    <a:pt x="6528" y="271"/>
                    <a:pt x="6263" y="121"/>
                  </a:cubicBezTo>
                  <a:cubicBezTo>
                    <a:pt x="6124" y="40"/>
                    <a:pt x="5956" y="0"/>
                    <a:pt x="5779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2324250" y="3065975"/>
              <a:ext cx="239675" cy="163225"/>
            </a:xfrm>
            <a:custGeom>
              <a:rect b="b" l="l" r="r" t="t"/>
              <a:pathLst>
                <a:path extrusionOk="0" h="6529" w="9587">
                  <a:moveTo>
                    <a:pt x="1962" y="1"/>
                  </a:moveTo>
                  <a:lnTo>
                    <a:pt x="1962" y="96"/>
                  </a:lnTo>
                  <a:cubicBezTo>
                    <a:pt x="1960" y="126"/>
                    <a:pt x="1946" y="161"/>
                    <a:pt x="1919" y="201"/>
                  </a:cubicBezTo>
                  <a:cubicBezTo>
                    <a:pt x="1718" y="501"/>
                    <a:pt x="808" y="895"/>
                    <a:pt x="304" y="895"/>
                  </a:cubicBezTo>
                  <a:cubicBezTo>
                    <a:pt x="204" y="895"/>
                    <a:pt x="120" y="879"/>
                    <a:pt x="61" y="845"/>
                  </a:cubicBezTo>
                  <a:cubicBezTo>
                    <a:pt x="26" y="909"/>
                    <a:pt x="0" y="989"/>
                    <a:pt x="61" y="1027"/>
                  </a:cubicBezTo>
                  <a:cubicBezTo>
                    <a:pt x="667" y="1377"/>
                    <a:pt x="1277" y="1732"/>
                    <a:pt x="1894" y="2088"/>
                  </a:cubicBezTo>
                  <a:cubicBezTo>
                    <a:pt x="4379" y="3521"/>
                    <a:pt x="6913" y="4983"/>
                    <a:pt x="9366" y="6401"/>
                  </a:cubicBezTo>
                  <a:cubicBezTo>
                    <a:pt x="9442" y="6444"/>
                    <a:pt x="9513" y="6485"/>
                    <a:pt x="9586" y="6528"/>
                  </a:cubicBezTo>
                  <a:lnTo>
                    <a:pt x="9586" y="6345"/>
                  </a:lnTo>
                  <a:cubicBezTo>
                    <a:pt x="9465" y="6275"/>
                    <a:pt x="9366" y="6101"/>
                    <a:pt x="9366" y="5900"/>
                  </a:cubicBezTo>
                  <a:lnTo>
                    <a:pt x="9366" y="4276"/>
                  </a:lnTo>
                  <a:cubicBezTo>
                    <a:pt x="6898" y="2852"/>
                    <a:pt x="4431" y="1425"/>
                    <a:pt x="196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2324250" y="3646150"/>
              <a:ext cx="239675" cy="163225"/>
            </a:xfrm>
            <a:custGeom>
              <a:rect b="b" l="l" r="r" t="t"/>
              <a:pathLst>
                <a:path extrusionOk="0" h="6529" w="9587">
                  <a:moveTo>
                    <a:pt x="1962" y="1"/>
                  </a:moveTo>
                  <a:lnTo>
                    <a:pt x="1962" y="84"/>
                  </a:lnTo>
                  <a:lnTo>
                    <a:pt x="1962" y="89"/>
                  </a:lnTo>
                  <a:cubicBezTo>
                    <a:pt x="1962" y="110"/>
                    <a:pt x="1958" y="128"/>
                    <a:pt x="1946" y="157"/>
                  </a:cubicBezTo>
                  <a:cubicBezTo>
                    <a:pt x="1800" y="474"/>
                    <a:pt x="824" y="896"/>
                    <a:pt x="300" y="896"/>
                  </a:cubicBezTo>
                  <a:cubicBezTo>
                    <a:pt x="201" y="896"/>
                    <a:pt x="119" y="881"/>
                    <a:pt x="61" y="848"/>
                  </a:cubicBezTo>
                  <a:cubicBezTo>
                    <a:pt x="26" y="907"/>
                    <a:pt x="0" y="989"/>
                    <a:pt x="61" y="1029"/>
                  </a:cubicBezTo>
                  <a:cubicBezTo>
                    <a:pt x="690" y="1392"/>
                    <a:pt x="1325" y="1759"/>
                    <a:pt x="1962" y="2127"/>
                  </a:cubicBezTo>
                  <a:cubicBezTo>
                    <a:pt x="4423" y="3547"/>
                    <a:pt x="6935" y="4996"/>
                    <a:pt x="9366" y="6403"/>
                  </a:cubicBezTo>
                  <a:cubicBezTo>
                    <a:pt x="9442" y="6446"/>
                    <a:pt x="9513" y="6486"/>
                    <a:pt x="9586" y="6528"/>
                  </a:cubicBezTo>
                  <a:lnTo>
                    <a:pt x="9586" y="6345"/>
                  </a:lnTo>
                  <a:cubicBezTo>
                    <a:pt x="9465" y="6274"/>
                    <a:pt x="9377" y="6121"/>
                    <a:pt x="9370" y="5940"/>
                  </a:cubicBezTo>
                  <a:lnTo>
                    <a:pt x="9366" y="5902"/>
                  </a:lnTo>
                  <a:lnTo>
                    <a:pt x="9366" y="4293"/>
                  </a:lnTo>
                  <a:lnTo>
                    <a:pt x="9366" y="4275"/>
                  </a:lnTo>
                  <a:cubicBezTo>
                    <a:pt x="6898" y="2851"/>
                    <a:pt x="4431" y="1427"/>
                    <a:pt x="196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2040700" y="3736750"/>
              <a:ext cx="175100" cy="92075"/>
            </a:xfrm>
            <a:custGeom>
              <a:rect b="b" l="l" r="r" t="t"/>
              <a:pathLst>
                <a:path extrusionOk="0" h="3683" w="7004">
                  <a:moveTo>
                    <a:pt x="3502" y="0"/>
                  </a:moveTo>
                  <a:cubicBezTo>
                    <a:pt x="2686" y="0"/>
                    <a:pt x="1869" y="180"/>
                    <a:pt x="1247" y="539"/>
                  </a:cubicBezTo>
                  <a:cubicBezTo>
                    <a:pt x="1" y="1258"/>
                    <a:pt x="2" y="2425"/>
                    <a:pt x="1247" y="3143"/>
                  </a:cubicBezTo>
                  <a:cubicBezTo>
                    <a:pt x="1869" y="3503"/>
                    <a:pt x="2686" y="3683"/>
                    <a:pt x="3502" y="3683"/>
                  </a:cubicBezTo>
                  <a:cubicBezTo>
                    <a:pt x="4318" y="3683"/>
                    <a:pt x="5135" y="3503"/>
                    <a:pt x="5758" y="3143"/>
                  </a:cubicBezTo>
                  <a:cubicBezTo>
                    <a:pt x="7004" y="2424"/>
                    <a:pt x="7004" y="1257"/>
                    <a:pt x="5758" y="539"/>
                  </a:cubicBezTo>
                  <a:cubicBezTo>
                    <a:pt x="5135" y="180"/>
                    <a:pt x="4318" y="0"/>
                    <a:pt x="3502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2284825" y="3395550"/>
              <a:ext cx="67550" cy="48900"/>
            </a:xfrm>
            <a:custGeom>
              <a:rect b="b" l="l" r="r" t="t"/>
              <a:pathLst>
                <a:path extrusionOk="0" h="1956" w="2702">
                  <a:moveTo>
                    <a:pt x="1784" y="0"/>
                  </a:moveTo>
                  <a:cubicBezTo>
                    <a:pt x="1467" y="0"/>
                    <a:pt x="230" y="716"/>
                    <a:pt x="230" y="716"/>
                  </a:cubicBezTo>
                  <a:lnTo>
                    <a:pt x="0" y="1674"/>
                  </a:lnTo>
                  <a:cubicBezTo>
                    <a:pt x="10" y="1680"/>
                    <a:pt x="78" y="1713"/>
                    <a:pt x="178" y="1760"/>
                  </a:cubicBezTo>
                  <a:cubicBezTo>
                    <a:pt x="461" y="1891"/>
                    <a:pt x="764" y="1955"/>
                    <a:pt x="1065" y="1955"/>
                  </a:cubicBezTo>
                  <a:cubicBezTo>
                    <a:pt x="1566" y="1955"/>
                    <a:pt x="2061" y="1776"/>
                    <a:pt x="2448" y="1429"/>
                  </a:cubicBezTo>
                  <a:cubicBezTo>
                    <a:pt x="2539" y="1346"/>
                    <a:pt x="2605" y="1277"/>
                    <a:pt x="2626" y="1233"/>
                  </a:cubicBezTo>
                  <a:cubicBezTo>
                    <a:pt x="2702" y="1074"/>
                    <a:pt x="2614" y="999"/>
                    <a:pt x="2581" y="978"/>
                  </a:cubicBezTo>
                  <a:cubicBezTo>
                    <a:pt x="2575" y="974"/>
                    <a:pt x="2571" y="971"/>
                    <a:pt x="2571" y="971"/>
                  </a:cubicBezTo>
                  <a:cubicBezTo>
                    <a:pt x="2378" y="877"/>
                    <a:pt x="1818" y="797"/>
                    <a:pt x="1602" y="778"/>
                  </a:cubicBezTo>
                  <a:cubicBezTo>
                    <a:pt x="1384" y="755"/>
                    <a:pt x="1414" y="577"/>
                    <a:pt x="1552" y="439"/>
                  </a:cubicBezTo>
                  <a:cubicBezTo>
                    <a:pt x="1691" y="301"/>
                    <a:pt x="2060" y="77"/>
                    <a:pt x="1822" y="5"/>
                  </a:cubicBezTo>
                  <a:cubicBezTo>
                    <a:pt x="1812" y="2"/>
                    <a:pt x="1799" y="0"/>
                    <a:pt x="1784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2046450" y="3726950"/>
              <a:ext cx="109275" cy="55825"/>
            </a:xfrm>
            <a:custGeom>
              <a:rect b="b" l="l" r="r" t="t"/>
              <a:pathLst>
                <a:path extrusionOk="0" h="2233" w="4371">
                  <a:moveTo>
                    <a:pt x="3285" y="1"/>
                  </a:moveTo>
                  <a:cubicBezTo>
                    <a:pt x="3054" y="1"/>
                    <a:pt x="2563" y="137"/>
                    <a:pt x="2326" y="139"/>
                  </a:cubicBezTo>
                  <a:cubicBezTo>
                    <a:pt x="2294" y="139"/>
                    <a:pt x="2262" y="139"/>
                    <a:pt x="2230" y="139"/>
                  </a:cubicBezTo>
                  <a:cubicBezTo>
                    <a:pt x="1853" y="139"/>
                    <a:pt x="1536" y="134"/>
                    <a:pt x="1536" y="134"/>
                  </a:cubicBezTo>
                  <a:lnTo>
                    <a:pt x="123" y="696"/>
                  </a:lnTo>
                  <a:cubicBezTo>
                    <a:pt x="123" y="696"/>
                    <a:pt x="18" y="1282"/>
                    <a:pt x="7" y="1664"/>
                  </a:cubicBezTo>
                  <a:cubicBezTo>
                    <a:pt x="0" y="2003"/>
                    <a:pt x="383" y="2232"/>
                    <a:pt x="798" y="2232"/>
                  </a:cubicBezTo>
                  <a:cubicBezTo>
                    <a:pt x="851" y="2232"/>
                    <a:pt x="904" y="2229"/>
                    <a:pt x="957" y="2221"/>
                  </a:cubicBezTo>
                  <a:cubicBezTo>
                    <a:pt x="1096" y="2200"/>
                    <a:pt x="1403" y="2082"/>
                    <a:pt x="1643" y="1922"/>
                  </a:cubicBezTo>
                  <a:cubicBezTo>
                    <a:pt x="1798" y="1817"/>
                    <a:pt x="1963" y="1607"/>
                    <a:pt x="2126" y="1519"/>
                  </a:cubicBezTo>
                  <a:cubicBezTo>
                    <a:pt x="2541" y="1294"/>
                    <a:pt x="2948" y="1315"/>
                    <a:pt x="3236" y="1187"/>
                  </a:cubicBezTo>
                  <a:cubicBezTo>
                    <a:pt x="3772" y="948"/>
                    <a:pt x="4132" y="784"/>
                    <a:pt x="4226" y="556"/>
                  </a:cubicBezTo>
                  <a:cubicBezTo>
                    <a:pt x="4371" y="208"/>
                    <a:pt x="3538" y="25"/>
                    <a:pt x="3332" y="3"/>
                  </a:cubicBezTo>
                  <a:cubicBezTo>
                    <a:pt x="3318" y="2"/>
                    <a:pt x="3302" y="1"/>
                    <a:pt x="3285" y="1"/>
                  </a:cubicBezTo>
                  <a:close/>
                </a:path>
              </a:pathLst>
            </a:custGeom>
            <a:solidFill>
              <a:srgbClr val="F19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2128150" y="3777000"/>
              <a:ext cx="96225" cy="54150"/>
            </a:xfrm>
            <a:custGeom>
              <a:rect b="b" l="l" r="r" t="t"/>
              <a:pathLst>
                <a:path extrusionOk="0" h="2166" w="3849">
                  <a:moveTo>
                    <a:pt x="3165" y="0"/>
                  </a:moveTo>
                  <a:cubicBezTo>
                    <a:pt x="2799" y="0"/>
                    <a:pt x="2311" y="122"/>
                    <a:pt x="2105" y="143"/>
                  </a:cubicBezTo>
                  <a:cubicBezTo>
                    <a:pt x="1532" y="197"/>
                    <a:pt x="228" y="635"/>
                    <a:pt x="228" y="635"/>
                  </a:cubicBezTo>
                  <a:cubicBezTo>
                    <a:pt x="228" y="635"/>
                    <a:pt x="17" y="1213"/>
                    <a:pt x="9" y="1595"/>
                  </a:cubicBezTo>
                  <a:cubicBezTo>
                    <a:pt x="0" y="1934"/>
                    <a:pt x="325" y="2165"/>
                    <a:pt x="727" y="2165"/>
                  </a:cubicBezTo>
                  <a:cubicBezTo>
                    <a:pt x="778" y="2165"/>
                    <a:pt x="830" y="2162"/>
                    <a:pt x="883" y="2154"/>
                  </a:cubicBezTo>
                  <a:cubicBezTo>
                    <a:pt x="1161" y="2113"/>
                    <a:pt x="1507" y="1861"/>
                    <a:pt x="1958" y="1663"/>
                  </a:cubicBezTo>
                  <a:cubicBezTo>
                    <a:pt x="2266" y="1528"/>
                    <a:pt x="2689" y="1452"/>
                    <a:pt x="2919" y="1349"/>
                  </a:cubicBezTo>
                  <a:cubicBezTo>
                    <a:pt x="3456" y="1109"/>
                    <a:pt x="3608" y="1018"/>
                    <a:pt x="3705" y="790"/>
                  </a:cubicBezTo>
                  <a:cubicBezTo>
                    <a:pt x="3848" y="442"/>
                    <a:pt x="3591" y="67"/>
                    <a:pt x="3389" y="21"/>
                  </a:cubicBezTo>
                  <a:cubicBezTo>
                    <a:pt x="3323" y="6"/>
                    <a:pt x="3247" y="0"/>
                    <a:pt x="3165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2128025" y="3790500"/>
              <a:ext cx="93850" cy="46150"/>
            </a:xfrm>
            <a:custGeom>
              <a:rect b="b" l="l" r="r" t="t"/>
              <a:pathLst>
                <a:path extrusionOk="0" h="1846" w="3754">
                  <a:moveTo>
                    <a:pt x="3754" y="0"/>
                  </a:moveTo>
                  <a:lnTo>
                    <a:pt x="9" y="1084"/>
                  </a:lnTo>
                  <a:lnTo>
                    <a:pt x="9" y="1286"/>
                  </a:lnTo>
                  <a:cubicBezTo>
                    <a:pt x="1" y="1619"/>
                    <a:pt x="378" y="1845"/>
                    <a:pt x="784" y="1845"/>
                  </a:cubicBezTo>
                  <a:cubicBezTo>
                    <a:pt x="836" y="1845"/>
                    <a:pt x="888" y="1841"/>
                    <a:pt x="940" y="1834"/>
                  </a:cubicBezTo>
                  <a:cubicBezTo>
                    <a:pt x="1214" y="1793"/>
                    <a:pt x="1552" y="1547"/>
                    <a:pt x="1995" y="1352"/>
                  </a:cubicBezTo>
                  <a:cubicBezTo>
                    <a:pt x="2297" y="1220"/>
                    <a:pt x="2711" y="1145"/>
                    <a:pt x="2937" y="1044"/>
                  </a:cubicBezTo>
                  <a:cubicBezTo>
                    <a:pt x="3464" y="810"/>
                    <a:pt x="3613" y="720"/>
                    <a:pt x="3707" y="496"/>
                  </a:cubicBezTo>
                  <a:cubicBezTo>
                    <a:pt x="3739" y="417"/>
                    <a:pt x="3754" y="331"/>
                    <a:pt x="3754" y="244"/>
                  </a:cubicBezTo>
                  <a:lnTo>
                    <a:pt x="3754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2128000" y="3775475"/>
              <a:ext cx="96200" cy="55425"/>
            </a:xfrm>
            <a:custGeom>
              <a:rect b="b" l="l" r="r" t="t"/>
              <a:pathLst>
                <a:path extrusionOk="0" h="2217" w="3848">
                  <a:moveTo>
                    <a:pt x="3216" y="0"/>
                  </a:moveTo>
                  <a:cubicBezTo>
                    <a:pt x="2704" y="0"/>
                    <a:pt x="1736" y="150"/>
                    <a:pt x="1528" y="170"/>
                  </a:cubicBezTo>
                  <a:cubicBezTo>
                    <a:pt x="967" y="224"/>
                    <a:pt x="114" y="523"/>
                    <a:pt x="114" y="523"/>
                  </a:cubicBezTo>
                  <a:cubicBezTo>
                    <a:pt x="114" y="523"/>
                    <a:pt x="18" y="1284"/>
                    <a:pt x="9" y="1659"/>
                  </a:cubicBezTo>
                  <a:cubicBezTo>
                    <a:pt x="1" y="1991"/>
                    <a:pt x="377" y="2217"/>
                    <a:pt x="783" y="2217"/>
                  </a:cubicBezTo>
                  <a:cubicBezTo>
                    <a:pt x="835" y="2217"/>
                    <a:pt x="887" y="2213"/>
                    <a:pt x="939" y="2206"/>
                  </a:cubicBezTo>
                  <a:cubicBezTo>
                    <a:pt x="1213" y="2165"/>
                    <a:pt x="1552" y="1919"/>
                    <a:pt x="1995" y="1724"/>
                  </a:cubicBezTo>
                  <a:cubicBezTo>
                    <a:pt x="2296" y="1592"/>
                    <a:pt x="2710" y="1518"/>
                    <a:pt x="2937" y="1416"/>
                  </a:cubicBezTo>
                  <a:cubicBezTo>
                    <a:pt x="3462" y="1183"/>
                    <a:pt x="3613" y="1091"/>
                    <a:pt x="3707" y="868"/>
                  </a:cubicBezTo>
                  <a:cubicBezTo>
                    <a:pt x="3848" y="526"/>
                    <a:pt x="3648" y="63"/>
                    <a:pt x="3450" y="18"/>
                  </a:cubicBezTo>
                  <a:cubicBezTo>
                    <a:pt x="3394" y="6"/>
                    <a:pt x="3313" y="0"/>
                    <a:pt x="3216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2167900" y="3777075"/>
              <a:ext cx="15900" cy="20175"/>
            </a:xfrm>
            <a:custGeom>
              <a:rect b="b" l="l" r="r" t="t"/>
              <a:pathLst>
                <a:path extrusionOk="0" h="807" w="636">
                  <a:moveTo>
                    <a:pt x="57" y="1"/>
                  </a:moveTo>
                  <a:cubicBezTo>
                    <a:pt x="37" y="1"/>
                    <a:pt x="19" y="13"/>
                    <a:pt x="11" y="33"/>
                  </a:cubicBezTo>
                  <a:cubicBezTo>
                    <a:pt x="1" y="59"/>
                    <a:pt x="13" y="88"/>
                    <a:pt x="39" y="99"/>
                  </a:cubicBezTo>
                  <a:cubicBezTo>
                    <a:pt x="56" y="105"/>
                    <a:pt x="449" y="266"/>
                    <a:pt x="529" y="764"/>
                  </a:cubicBezTo>
                  <a:cubicBezTo>
                    <a:pt x="534" y="789"/>
                    <a:pt x="556" y="807"/>
                    <a:pt x="581" y="807"/>
                  </a:cubicBezTo>
                  <a:lnTo>
                    <a:pt x="588" y="807"/>
                  </a:lnTo>
                  <a:cubicBezTo>
                    <a:pt x="615" y="802"/>
                    <a:pt x="635" y="776"/>
                    <a:pt x="630" y="748"/>
                  </a:cubicBezTo>
                  <a:cubicBezTo>
                    <a:pt x="541" y="190"/>
                    <a:pt x="96" y="11"/>
                    <a:pt x="76" y="4"/>
                  </a:cubicBezTo>
                  <a:cubicBezTo>
                    <a:pt x="70" y="2"/>
                    <a:pt x="63" y="1"/>
                    <a:pt x="5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2179825" y="3775500"/>
              <a:ext cx="15450" cy="19625"/>
            </a:xfrm>
            <a:custGeom>
              <a:rect b="b" l="l" r="r" t="t"/>
              <a:pathLst>
                <a:path extrusionOk="0" h="785" w="618">
                  <a:moveTo>
                    <a:pt x="57" y="1"/>
                  </a:moveTo>
                  <a:cubicBezTo>
                    <a:pt x="37" y="1"/>
                    <a:pt x="19" y="13"/>
                    <a:pt x="11" y="33"/>
                  </a:cubicBezTo>
                  <a:cubicBezTo>
                    <a:pt x="0" y="59"/>
                    <a:pt x="13" y="89"/>
                    <a:pt x="39" y="99"/>
                  </a:cubicBezTo>
                  <a:cubicBezTo>
                    <a:pt x="55" y="105"/>
                    <a:pt x="436" y="260"/>
                    <a:pt x="513" y="742"/>
                  </a:cubicBezTo>
                  <a:cubicBezTo>
                    <a:pt x="517" y="766"/>
                    <a:pt x="538" y="785"/>
                    <a:pt x="562" y="785"/>
                  </a:cubicBezTo>
                  <a:lnTo>
                    <a:pt x="571" y="785"/>
                  </a:lnTo>
                  <a:cubicBezTo>
                    <a:pt x="598" y="781"/>
                    <a:pt x="618" y="754"/>
                    <a:pt x="613" y="726"/>
                  </a:cubicBezTo>
                  <a:cubicBezTo>
                    <a:pt x="526" y="185"/>
                    <a:pt x="94" y="11"/>
                    <a:pt x="76" y="5"/>
                  </a:cubicBezTo>
                  <a:cubicBezTo>
                    <a:pt x="69" y="2"/>
                    <a:pt x="63" y="1"/>
                    <a:pt x="5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2191350" y="3774250"/>
              <a:ext cx="14150" cy="17850"/>
            </a:xfrm>
            <a:custGeom>
              <a:rect b="b" l="l" r="r" t="t"/>
              <a:pathLst>
                <a:path extrusionOk="0" h="714" w="566">
                  <a:moveTo>
                    <a:pt x="58" y="1"/>
                  </a:moveTo>
                  <a:cubicBezTo>
                    <a:pt x="38" y="1"/>
                    <a:pt x="19" y="14"/>
                    <a:pt x="11" y="34"/>
                  </a:cubicBezTo>
                  <a:cubicBezTo>
                    <a:pt x="1" y="60"/>
                    <a:pt x="13" y="88"/>
                    <a:pt x="40" y="99"/>
                  </a:cubicBezTo>
                  <a:cubicBezTo>
                    <a:pt x="54" y="104"/>
                    <a:pt x="393" y="243"/>
                    <a:pt x="461" y="669"/>
                  </a:cubicBezTo>
                  <a:cubicBezTo>
                    <a:pt x="465" y="695"/>
                    <a:pt x="486" y="713"/>
                    <a:pt x="510" y="713"/>
                  </a:cubicBezTo>
                  <a:lnTo>
                    <a:pt x="518" y="713"/>
                  </a:lnTo>
                  <a:cubicBezTo>
                    <a:pt x="545" y="709"/>
                    <a:pt x="565" y="683"/>
                    <a:pt x="560" y="654"/>
                  </a:cubicBezTo>
                  <a:cubicBezTo>
                    <a:pt x="482" y="167"/>
                    <a:pt x="93" y="12"/>
                    <a:pt x="76" y="4"/>
                  </a:cubicBezTo>
                  <a:cubicBezTo>
                    <a:pt x="70" y="2"/>
                    <a:pt x="64" y="1"/>
                    <a:pt x="5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2046675" y="3736525"/>
              <a:ext cx="103750" cy="49250"/>
            </a:xfrm>
            <a:custGeom>
              <a:rect b="b" l="l" r="r" t="t"/>
              <a:pathLst>
                <a:path extrusionOk="0" h="1970" w="4150">
                  <a:moveTo>
                    <a:pt x="4149" y="0"/>
                  </a:moveTo>
                  <a:lnTo>
                    <a:pt x="1" y="1181"/>
                  </a:lnTo>
                  <a:lnTo>
                    <a:pt x="1" y="1379"/>
                  </a:lnTo>
                  <a:cubicBezTo>
                    <a:pt x="1" y="1390"/>
                    <a:pt x="2" y="1451"/>
                    <a:pt x="1" y="1452"/>
                  </a:cubicBezTo>
                  <a:cubicBezTo>
                    <a:pt x="22" y="1762"/>
                    <a:pt x="383" y="1969"/>
                    <a:pt x="774" y="1969"/>
                  </a:cubicBezTo>
                  <a:cubicBezTo>
                    <a:pt x="825" y="1969"/>
                    <a:pt x="877" y="1966"/>
                    <a:pt x="928" y="1958"/>
                  </a:cubicBezTo>
                  <a:cubicBezTo>
                    <a:pt x="1067" y="1938"/>
                    <a:pt x="1367" y="1822"/>
                    <a:pt x="1601" y="1665"/>
                  </a:cubicBezTo>
                  <a:cubicBezTo>
                    <a:pt x="1754" y="1564"/>
                    <a:pt x="2881" y="1071"/>
                    <a:pt x="3163" y="946"/>
                  </a:cubicBezTo>
                  <a:cubicBezTo>
                    <a:pt x="3687" y="711"/>
                    <a:pt x="4040" y="550"/>
                    <a:pt x="4133" y="327"/>
                  </a:cubicBezTo>
                  <a:cubicBezTo>
                    <a:pt x="4148" y="293"/>
                    <a:pt x="4149" y="261"/>
                    <a:pt x="4147" y="231"/>
                  </a:cubicBezTo>
                  <a:lnTo>
                    <a:pt x="4149" y="230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2046475" y="3725325"/>
              <a:ext cx="107150" cy="54700"/>
            </a:xfrm>
            <a:custGeom>
              <a:rect b="b" l="l" r="r" t="t"/>
              <a:pathLst>
                <a:path extrusionOk="0" h="2188" w="4286">
                  <a:moveTo>
                    <a:pt x="3211" y="0"/>
                  </a:moveTo>
                  <a:cubicBezTo>
                    <a:pt x="2869" y="0"/>
                    <a:pt x="1506" y="131"/>
                    <a:pt x="1506" y="131"/>
                  </a:cubicBezTo>
                  <a:lnTo>
                    <a:pt x="95" y="404"/>
                  </a:lnTo>
                  <a:cubicBezTo>
                    <a:pt x="95" y="404"/>
                    <a:pt x="17" y="1255"/>
                    <a:pt x="9" y="1629"/>
                  </a:cubicBezTo>
                  <a:cubicBezTo>
                    <a:pt x="0" y="1961"/>
                    <a:pt x="376" y="2187"/>
                    <a:pt x="783" y="2187"/>
                  </a:cubicBezTo>
                  <a:cubicBezTo>
                    <a:pt x="834" y="2187"/>
                    <a:pt x="886" y="2184"/>
                    <a:pt x="938" y="2176"/>
                  </a:cubicBezTo>
                  <a:cubicBezTo>
                    <a:pt x="1077" y="2157"/>
                    <a:pt x="1376" y="2040"/>
                    <a:pt x="1612" y="1883"/>
                  </a:cubicBezTo>
                  <a:cubicBezTo>
                    <a:pt x="1765" y="1781"/>
                    <a:pt x="2890" y="1289"/>
                    <a:pt x="3173" y="1163"/>
                  </a:cubicBezTo>
                  <a:cubicBezTo>
                    <a:pt x="3700" y="929"/>
                    <a:pt x="4051" y="768"/>
                    <a:pt x="4145" y="545"/>
                  </a:cubicBezTo>
                  <a:cubicBezTo>
                    <a:pt x="4286" y="202"/>
                    <a:pt x="3469" y="22"/>
                    <a:pt x="3267" y="2"/>
                  </a:cubicBezTo>
                  <a:cubicBezTo>
                    <a:pt x="3254" y="1"/>
                    <a:pt x="3235" y="0"/>
                    <a:pt x="3211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2084125" y="3726975"/>
              <a:ext cx="17175" cy="19125"/>
            </a:xfrm>
            <a:custGeom>
              <a:rect b="b" l="l" r="r" t="t"/>
              <a:pathLst>
                <a:path extrusionOk="0" h="765" w="687">
                  <a:moveTo>
                    <a:pt x="56" y="1"/>
                  </a:moveTo>
                  <a:cubicBezTo>
                    <a:pt x="34" y="1"/>
                    <a:pt x="15" y="15"/>
                    <a:pt x="8" y="37"/>
                  </a:cubicBezTo>
                  <a:cubicBezTo>
                    <a:pt x="1" y="63"/>
                    <a:pt x="16" y="92"/>
                    <a:pt x="43" y="102"/>
                  </a:cubicBezTo>
                  <a:cubicBezTo>
                    <a:pt x="60" y="107"/>
                    <a:pt x="464" y="236"/>
                    <a:pt x="582" y="727"/>
                  </a:cubicBezTo>
                  <a:cubicBezTo>
                    <a:pt x="587" y="749"/>
                    <a:pt x="608" y="764"/>
                    <a:pt x="630" y="764"/>
                  </a:cubicBezTo>
                  <a:cubicBezTo>
                    <a:pt x="634" y="764"/>
                    <a:pt x="639" y="764"/>
                    <a:pt x="642" y="763"/>
                  </a:cubicBezTo>
                  <a:cubicBezTo>
                    <a:pt x="670" y="757"/>
                    <a:pt x="687" y="730"/>
                    <a:pt x="681" y="702"/>
                  </a:cubicBezTo>
                  <a:cubicBezTo>
                    <a:pt x="548" y="154"/>
                    <a:pt x="91" y="8"/>
                    <a:pt x="71" y="3"/>
                  </a:cubicBezTo>
                  <a:cubicBezTo>
                    <a:pt x="66" y="2"/>
                    <a:pt x="61" y="1"/>
                    <a:pt x="56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2096675" y="3725525"/>
              <a:ext cx="16700" cy="18575"/>
            </a:xfrm>
            <a:custGeom>
              <a:rect b="b" l="l" r="r" t="t"/>
              <a:pathLst>
                <a:path extrusionOk="0" h="743" w="668">
                  <a:moveTo>
                    <a:pt x="56" y="0"/>
                  </a:moveTo>
                  <a:cubicBezTo>
                    <a:pt x="34" y="0"/>
                    <a:pt x="15" y="14"/>
                    <a:pt x="8" y="36"/>
                  </a:cubicBezTo>
                  <a:cubicBezTo>
                    <a:pt x="1" y="62"/>
                    <a:pt x="14" y="92"/>
                    <a:pt x="42" y="100"/>
                  </a:cubicBezTo>
                  <a:cubicBezTo>
                    <a:pt x="59" y="105"/>
                    <a:pt x="449" y="231"/>
                    <a:pt x="563" y="705"/>
                  </a:cubicBezTo>
                  <a:cubicBezTo>
                    <a:pt x="568" y="727"/>
                    <a:pt x="589" y="743"/>
                    <a:pt x="611" y="743"/>
                  </a:cubicBezTo>
                  <a:cubicBezTo>
                    <a:pt x="615" y="743"/>
                    <a:pt x="619" y="743"/>
                    <a:pt x="624" y="742"/>
                  </a:cubicBezTo>
                  <a:cubicBezTo>
                    <a:pt x="651" y="736"/>
                    <a:pt x="668" y="707"/>
                    <a:pt x="661" y="680"/>
                  </a:cubicBezTo>
                  <a:cubicBezTo>
                    <a:pt x="532" y="147"/>
                    <a:pt x="90" y="8"/>
                    <a:pt x="71" y="3"/>
                  </a:cubicBezTo>
                  <a:cubicBezTo>
                    <a:pt x="66" y="1"/>
                    <a:pt x="61" y="0"/>
                    <a:pt x="56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2108900" y="3724000"/>
              <a:ext cx="15275" cy="16950"/>
            </a:xfrm>
            <a:custGeom>
              <a:rect b="b" l="l" r="r" t="t"/>
              <a:pathLst>
                <a:path extrusionOk="0" h="678" w="611">
                  <a:moveTo>
                    <a:pt x="57" y="1"/>
                  </a:moveTo>
                  <a:cubicBezTo>
                    <a:pt x="35" y="1"/>
                    <a:pt x="15" y="15"/>
                    <a:pt x="9" y="37"/>
                  </a:cubicBezTo>
                  <a:cubicBezTo>
                    <a:pt x="1" y="65"/>
                    <a:pt x="15" y="92"/>
                    <a:pt x="42" y="101"/>
                  </a:cubicBezTo>
                  <a:cubicBezTo>
                    <a:pt x="57" y="104"/>
                    <a:pt x="404" y="218"/>
                    <a:pt x="506" y="637"/>
                  </a:cubicBezTo>
                  <a:cubicBezTo>
                    <a:pt x="512" y="662"/>
                    <a:pt x="532" y="677"/>
                    <a:pt x="554" y="677"/>
                  </a:cubicBezTo>
                  <a:cubicBezTo>
                    <a:pt x="559" y="677"/>
                    <a:pt x="562" y="677"/>
                    <a:pt x="566" y="676"/>
                  </a:cubicBezTo>
                  <a:cubicBezTo>
                    <a:pt x="593" y="669"/>
                    <a:pt x="611" y="642"/>
                    <a:pt x="604" y="614"/>
                  </a:cubicBezTo>
                  <a:cubicBezTo>
                    <a:pt x="488" y="135"/>
                    <a:pt x="88" y="8"/>
                    <a:pt x="72" y="3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2029425" y="3256150"/>
              <a:ext cx="40925" cy="46075"/>
            </a:xfrm>
            <a:custGeom>
              <a:rect b="b" l="l" r="r" t="t"/>
              <a:pathLst>
                <a:path extrusionOk="0" h="1843" w="1637">
                  <a:moveTo>
                    <a:pt x="1227" y="0"/>
                  </a:moveTo>
                  <a:cubicBezTo>
                    <a:pt x="1107" y="0"/>
                    <a:pt x="967" y="40"/>
                    <a:pt x="818" y="124"/>
                  </a:cubicBezTo>
                  <a:cubicBezTo>
                    <a:pt x="366" y="380"/>
                    <a:pt x="1" y="942"/>
                    <a:pt x="1" y="1382"/>
                  </a:cubicBezTo>
                  <a:cubicBezTo>
                    <a:pt x="1" y="1677"/>
                    <a:pt x="165" y="1842"/>
                    <a:pt x="410" y="1842"/>
                  </a:cubicBezTo>
                  <a:cubicBezTo>
                    <a:pt x="530" y="1842"/>
                    <a:pt x="670" y="1802"/>
                    <a:pt x="818" y="1718"/>
                  </a:cubicBezTo>
                  <a:cubicBezTo>
                    <a:pt x="1270" y="1465"/>
                    <a:pt x="1636" y="901"/>
                    <a:pt x="1636" y="461"/>
                  </a:cubicBezTo>
                  <a:cubicBezTo>
                    <a:pt x="1636" y="165"/>
                    <a:pt x="1472" y="0"/>
                    <a:pt x="1227" y="0"/>
                  </a:cubicBezTo>
                  <a:close/>
                </a:path>
              </a:pathLst>
            </a:custGeom>
            <a:solidFill>
              <a:srgbClr val="F19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2027125" y="3255925"/>
              <a:ext cx="41975" cy="48475"/>
            </a:xfrm>
            <a:custGeom>
              <a:rect b="b" l="l" r="r" t="t"/>
              <a:pathLst>
                <a:path extrusionOk="0" h="1939" w="1679">
                  <a:moveTo>
                    <a:pt x="1258" y="1"/>
                  </a:moveTo>
                  <a:cubicBezTo>
                    <a:pt x="1135" y="1"/>
                    <a:pt x="992" y="43"/>
                    <a:pt x="839" y="130"/>
                  </a:cubicBezTo>
                  <a:cubicBezTo>
                    <a:pt x="376" y="397"/>
                    <a:pt x="0" y="991"/>
                    <a:pt x="0" y="1454"/>
                  </a:cubicBezTo>
                  <a:cubicBezTo>
                    <a:pt x="0" y="1765"/>
                    <a:pt x="170" y="1939"/>
                    <a:pt x="421" y="1939"/>
                  </a:cubicBezTo>
                  <a:cubicBezTo>
                    <a:pt x="544" y="1939"/>
                    <a:pt x="687" y="1897"/>
                    <a:pt x="839" y="1809"/>
                  </a:cubicBezTo>
                  <a:cubicBezTo>
                    <a:pt x="1303" y="1542"/>
                    <a:pt x="1679" y="949"/>
                    <a:pt x="1679" y="485"/>
                  </a:cubicBezTo>
                  <a:cubicBezTo>
                    <a:pt x="1679" y="175"/>
                    <a:pt x="1510" y="1"/>
                    <a:pt x="1258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2053500" y="3464525"/>
              <a:ext cx="41275" cy="21725"/>
            </a:xfrm>
            <a:custGeom>
              <a:rect b="b" l="l" r="r" t="t"/>
              <a:pathLst>
                <a:path extrusionOk="0" h="869" w="1651">
                  <a:moveTo>
                    <a:pt x="825" y="0"/>
                  </a:moveTo>
                  <a:cubicBezTo>
                    <a:pt x="633" y="0"/>
                    <a:pt x="441" y="43"/>
                    <a:pt x="294" y="128"/>
                  </a:cubicBezTo>
                  <a:cubicBezTo>
                    <a:pt x="1" y="297"/>
                    <a:pt x="1" y="572"/>
                    <a:pt x="294" y="742"/>
                  </a:cubicBezTo>
                  <a:cubicBezTo>
                    <a:pt x="441" y="827"/>
                    <a:pt x="633" y="869"/>
                    <a:pt x="825" y="869"/>
                  </a:cubicBezTo>
                  <a:cubicBezTo>
                    <a:pt x="1018" y="869"/>
                    <a:pt x="1210" y="827"/>
                    <a:pt x="1357" y="742"/>
                  </a:cubicBezTo>
                  <a:cubicBezTo>
                    <a:pt x="1650" y="573"/>
                    <a:pt x="1650" y="298"/>
                    <a:pt x="1357" y="128"/>
                  </a:cubicBezTo>
                  <a:cubicBezTo>
                    <a:pt x="1210" y="43"/>
                    <a:pt x="1018" y="0"/>
                    <a:pt x="825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2027250" y="3268025"/>
              <a:ext cx="126725" cy="133175"/>
            </a:xfrm>
            <a:custGeom>
              <a:rect b="b" l="l" r="r" t="t"/>
              <a:pathLst>
                <a:path extrusionOk="0" h="5327" w="5069">
                  <a:moveTo>
                    <a:pt x="5069" y="5012"/>
                  </a:moveTo>
                  <a:lnTo>
                    <a:pt x="5069" y="5012"/>
                  </a:lnTo>
                  <a:cubicBezTo>
                    <a:pt x="5069" y="5012"/>
                    <a:pt x="5069" y="5012"/>
                    <a:pt x="5069" y="5012"/>
                  </a:cubicBezTo>
                  <a:close/>
                  <a:moveTo>
                    <a:pt x="1682" y="0"/>
                  </a:moveTo>
                  <a:cubicBezTo>
                    <a:pt x="1611" y="0"/>
                    <a:pt x="1" y="1049"/>
                    <a:pt x="1" y="1049"/>
                  </a:cubicBezTo>
                  <a:cubicBezTo>
                    <a:pt x="1" y="1049"/>
                    <a:pt x="276" y="4784"/>
                    <a:pt x="626" y="5184"/>
                  </a:cubicBezTo>
                  <a:cubicBezTo>
                    <a:pt x="716" y="5288"/>
                    <a:pt x="1057" y="5327"/>
                    <a:pt x="1513" y="5327"/>
                  </a:cubicBezTo>
                  <a:cubicBezTo>
                    <a:pt x="2818" y="5327"/>
                    <a:pt x="5065" y="5012"/>
                    <a:pt x="5069" y="5012"/>
                  </a:cubicBezTo>
                  <a:cubicBezTo>
                    <a:pt x="5069" y="5012"/>
                    <a:pt x="5069" y="5012"/>
                    <a:pt x="5069" y="5012"/>
                  </a:cubicBezTo>
                  <a:lnTo>
                    <a:pt x="5069" y="5012"/>
                  </a:lnTo>
                  <a:lnTo>
                    <a:pt x="4842" y="3337"/>
                  </a:lnTo>
                  <a:lnTo>
                    <a:pt x="2103" y="3453"/>
                  </a:lnTo>
                  <a:cubicBezTo>
                    <a:pt x="1948" y="1926"/>
                    <a:pt x="1694" y="44"/>
                    <a:pt x="1684" y="1"/>
                  </a:cubicBezTo>
                  <a:cubicBezTo>
                    <a:pt x="1684" y="0"/>
                    <a:pt x="1683" y="0"/>
                    <a:pt x="1682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2047675" y="3733850"/>
              <a:ext cx="41050" cy="21025"/>
            </a:xfrm>
            <a:custGeom>
              <a:rect b="b" l="l" r="r" t="t"/>
              <a:pathLst>
                <a:path extrusionOk="0" h="841" w="1642">
                  <a:moveTo>
                    <a:pt x="821" y="0"/>
                  </a:moveTo>
                  <a:cubicBezTo>
                    <a:pt x="630" y="0"/>
                    <a:pt x="439" y="41"/>
                    <a:pt x="293" y="123"/>
                  </a:cubicBezTo>
                  <a:cubicBezTo>
                    <a:pt x="0" y="287"/>
                    <a:pt x="0" y="554"/>
                    <a:pt x="293" y="718"/>
                  </a:cubicBezTo>
                  <a:cubicBezTo>
                    <a:pt x="439" y="799"/>
                    <a:pt x="630" y="840"/>
                    <a:pt x="821" y="840"/>
                  </a:cubicBezTo>
                  <a:cubicBezTo>
                    <a:pt x="1012" y="840"/>
                    <a:pt x="1203" y="799"/>
                    <a:pt x="1349" y="718"/>
                  </a:cubicBezTo>
                  <a:cubicBezTo>
                    <a:pt x="1641" y="554"/>
                    <a:pt x="1641" y="287"/>
                    <a:pt x="1349" y="123"/>
                  </a:cubicBezTo>
                  <a:cubicBezTo>
                    <a:pt x="1203" y="41"/>
                    <a:pt x="1012" y="0"/>
                    <a:pt x="821" y="0"/>
                  </a:cubicBezTo>
                  <a:close/>
                </a:path>
              </a:pathLst>
            </a:custGeom>
            <a:solidFill>
              <a:srgbClr val="F19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2036400" y="3422875"/>
              <a:ext cx="145900" cy="76750"/>
            </a:xfrm>
            <a:custGeom>
              <a:rect b="b" l="l" r="r" t="t"/>
              <a:pathLst>
                <a:path extrusionOk="0" h="3070" w="5836">
                  <a:moveTo>
                    <a:pt x="2918" y="0"/>
                  </a:moveTo>
                  <a:cubicBezTo>
                    <a:pt x="2237" y="0"/>
                    <a:pt x="1557" y="150"/>
                    <a:pt x="1038" y="450"/>
                  </a:cubicBezTo>
                  <a:cubicBezTo>
                    <a:pt x="0" y="1049"/>
                    <a:pt x="0" y="2021"/>
                    <a:pt x="1038" y="2620"/>
                  </a:cubicBezTo>
                  <a:cubicBezTo>
                    <a:pt x="1557" y="2920"/>
                    <a:pt x="2237" y="3070"/>
                    <a:pt x="2918" y="3070"/>
                  </a:cubicBezTo>
                  <a:cubicBezTo>
                    <a:pt x="3598" y="3070"/>
                    <a:pt x="4278" y="2920"/>
                    <a:pt x="4797" y="2620"/>
                  </a:cubicBezTo>
                  <a:cubicBezTo>
                    <a:pt x="5836" y="2021"/>
                    <a:pt x="5836" y="1049"/>
                    <a:pt x="4797" y="450"/>
                  </a:cubicBezTo>
                  <a:cubicBezTo>
                    <a:pt x="4278" y="150"/>
                    <a:pt x="3598" y="0"/>
                    <a:pt x="2918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2035900" y="3467925"/>
              <a:ext cx="80200" cy="276475"/>
            </a:xfrm>
            <a:custGeom>
              <a:rect b="b" l="l" r="r" t="t"/>
              <a:pathLst>
                <a:path extrusionOk="0" h="11059" w="3208">
                  <a:moveTo>
                    <a:pt x="2937" y="1"/>
                  </a:moveTo>
                  <a:lnTo>
                    <a:pt x="1121" y="584"/>
                  </a:lnTo>
                  <a:lnTo>
                    <a:pt x="350" y="864"/>
                  </a:lnTo>
                  <a:cubicBezTo>
                    <a:pt x="350" y="864"/>
                    <a:pt x="398" y="2331"/>
                    <a:pt x="453" y="3459"/>
                  </a:cubicBezTo>
                  <a:cubicBezTo>
                    <a:pt x="507" y="4585"/>
                    <a:pt x="313" y="5320"/>
                    <a:pt x="246" y="5580"/>
                  </a:cubicBezTo>
                  <a:cubicBezTo>
                    <a:pt x="180" y="5839"/>
                    <a:pt x="0" y="6371"/>
                    <a:pt x="246" y="8062"/>
                  </a:cubicBezTo>
                  <a:cubicBezTo>
                    <a:pt x="492" y="9753"/>
                    <a:pt x="380" y="11058"/>
                    <a:pt x="380" y="11058"/>
                  </a:cubicBezTo>
                  <a:lnTo>
                    <a:pt x="2203" y="11058"/>
                  </a:lnTo>
                  <a:cubicBezTo>
                    <a:pt x="2203" y="11058"/>
                    <a:pt x="1898" y="7230"/>
                    <a:pt x="2144" y="6275"/>
                  </a:cubicBezTo>
                  <a:cubicBezTo>
                    <a:pt x="2390" y="5320"/>
                    <a:pt x="2825" y="4628"/>
                    <a:pt x="3016" y="2492"/>
                  </a:cubicBezTo>
                  <a:cubicBezTo>
                    <a:pt x="3207" y="356"/>
                    <a:pt x="2937" y="1"/>
                    <a:pt x="293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2038075" y="3459700"/>
              <a:ext cx="148050" cy="333125"/>
            </a:xfrm>
            <a:custGeom>
              <a:rect b="b" l="l" r="r" t="t"/>
              <a:pathLst>
                <a:path extrusionOk="0" h="13325" w="5922">
                  <a:moveTo>
                    <a:pt x="193" y="0"/>
                  </a:moveTo>
                  <a:cubicBezTo>
                    <a:pt x="193" y="0"/>
                    <a:pt x="0" y="1051"/>
                    <a:pt x="547" y="1760"/>
                  </a:cubicBezTo>
                  <a:cubicBezTo>
                    <a:pt x="1094" y="2470"/>
                    <a:pt x="1618" y="2059"/>
                    <a:pt x="2347" y="2754"/>
                  </a:cubicBezTo>
                  <a:cubicBezTo>
                    <a:pt x="3075" y="3449"/>
                    <a:pt x="3143" y="6114"/>
                    <a:pt x="3735" y="7527"/>
                  </a:cubicBezTo>
                  <a:cubicBezTo>
                    <a:pt x="3735" y="7527"/>
                    <a:pt x="3827" y="8027"/>
                    <a:pt x="3735" y="8416"/>
                  </a:cubicBezTo>
                  <a:cubicBezTo>
                    <a:pt x="3644" y="8803"/>
                    <a:pt x="3665" y="13325"/>
                    <a:pt x="3665" y="13325"/>
                  </a:cubicBezTo>
                  <a:lnTo>
                    <a:pt x="5488" y="13325"/>
                  </a:lnTo>
                  <a:cubicBezTo>
                    <a:pt x="5488" y="13325"/>
                    <a:pt x="5648" y="8689"/>
                    <a:pt x="5785" y="7595"/>
                  </a:cubicBezTo>
                  <a:cubicBezTo>
                    <a:pt x="5921" y="6502"/>
                    <a:pt x="5814" y="4162"/>
                    <a:pt x="5632" y="3156"/>
                  </a:cubicBezTo>
                  <a:cubicBezTo>
                    <a:pt x="5450" y="2150"/>
                    <a:pt x="5508" y="61"/>
                    <a:pt x="5508" y="61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2129700" y="3778225"/>
              <a:ext cx="45575" cy="29250"/>
            </a:xfrm>
            <a:custGeom>
              <a:rect b="b" l="l" r="r" t="t"/>
              <a:pathLst>
                <a:path extrusionOk="0" h="1170" w="1823">
                  <a:moveTo>
                    <a:pt x="912" y="0"/>
                  </a:moveTo>
                  <a:cubicBezTo>
                    <a:pt x="685" y="0"/>
                    <a:pt x="468" y="51"/>
                    <a:pt x="304" y="144"/>
                  </a:cubicBezTo>
                  <a:cubicBezTo>
                    <a:pt x="111" y="253"/>
                    <a:pt x="1" y="413"/>
                    <a:pt x="1" y="586"/>
                  </a:cubicBezTo>
                  <a:cubicBezTo>
                    <a:pt x="1" y="756"/>
                    <a:pt x="111" y="918"/>
                    <a:pt x="304" y="1027"/>
                  </a:cubicBezTo>
                  <a:cubicBezTo>
                    <a:pt x="489" y="1126"/>
                    <a:pt x="675" y="1170"/>
                    <a:pt x="892" y="1170"/>
                  </a:cubicBezTo>
                  <a:lnTo>
                    <a:pt x="915" y="1170"/>
                  </a:lnTo>
                  <a:cubicBezTo>
                    <a:pt x="1140" y="1170"/>
                    <a:pt x="1356" y="1120"/>
                    <a:pt x="1520" y="1027"/>
                  </a:cubicBezTo>
                  <a:cubicBezTo>
                    <a:pt x="1713" y="918"/>
                    <a:pt x="1823" y="758"/>
                    <a:pt x="1823" y="586"/>
                  </a:cubicBezTo>
                  <a:cubicBezTo>
                    <a:pt x="1823" y="414"/>
                    <a:pt x="1713" y="253"/>
                    <a:pt x="1520" y="144"/>
                  </a:cubicBezTo>
                  <a:cubicBezTo>
                    <a:pt x="1356" y="51"/>
                    <a:pt x="1138" y="0"/>
                    <a:pt x="912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2029425" y="3255925"/>
              <a:ext cx="156150" cy="366450"/>
            </a:xfrm>
            <a:custGeom>
              <a:rect b="b" l="l" r="r" t="t"/>
              <a:pathLst>
                <a:path extrusionOk="0" h="14658" w="6246">
                  <a:moveTo>
                    <a:pt x="1305" y="0"/>
                  </a:moveTo>
                  <a:cubicBezTo>
                    <a:pt x="485" y="0"/>
                    <a:pt x="46" y="835"/>
                    <a:pt x="24" y="1300"/>
                  </a:cubicBezTo>
                  <a:cubicBezTo>
                    <a:pt x="1" y="1803"/>
                    <a:pt x="308" y="3035"/>
                    <a:pt x="623" y="4364"/>
                  </a:cubicBezTo>
                  <a:cubicBezTo>
                    <a:pt x="932" y="5696"/>
                    <a:pt x="777" y="6311"/>
                    <a:pt x="774" y="6853"/>
                  </a:cubicBezTo>
                  <a:cubicBezTo>
                    <a:pt x="774" y="6946"/>
                    <a:pt x="767" y="7035"/>
                    <a:pt x="757" y="7122"/>
                  </a:cubicBezTo>
                  <a:cubicBezTo>
                    <a:pt x="638" y="7501"/>
                    <a:pt x="562" y="7842"/>
                    <a:pt x="519" y="8077"/>
                  </a:cubicBezTo>
                  <a:cubicBezTo>
                    <a:pt x="483" y="8280"/>
                    <a:pt x="471" y="8481"/>
                    <a:pt x="477" y="8685"/>
                  </a:cubicBezTo>
                  <a:lnTo>
                    <a:pt x="605" y="12762"/>
                  </a:lnTo>
                  <a:lnTo>
                    <a:pt x="602" y="12798"/>
                  </a:lnTo>
                  <a:cubicBezTo>
                    <a:pt x="545" y="13251"/>
                    <a:pt x="890" y="13717"/>
                    <a:pt x="1544" y="14098"/>
                  </a:cubicBezTo>
                  <a:cubicBezTo>
                    <a:pt x="1759" y="14223"/>
                    <a:pt x="1992" y="14329"/>
                    <a:pt x="2241" y="14412"/>
                  </a:cubicBezTo>
                  <a:cubicBezTo>
                    <a:pt x="2699" y="14571"/>
                    <a:pt x="3195" y="14657"/>
                    <a:pt x="3684" y="14657"/>
                  </a:cubicBezTo>
                  <a:cubicBezTo>
                    <a:pt x="4290" y="14657"/>
                    <a:pt x="4885" y="14525"/>
                    <a:pt x="5385" y="14236"/>
                  </a:cubicBezTo>
                  <a:cubicBezTo>
                    <a:pt x="5968" y="13899"/>
                    <a:pt x="6245" y="13456"/>
                    <a:pt x="6217" y="13016"/>
                  </a:cubicBezTo>
                  <a:lnTo>
                    <a:pt x="6221" y="13016"/>
                  </a:lnTo>
                  <a:lnTo>
                    <a:pt x="5940" y="7836"/>
                  </a:lnTo>
                  <a:lnTo>
                    <a:pt x="5940" y="7810"/>
                  </a:lnTo>
                  <a:cubicBezTo>
                    <a:pt x="5927" y="7413"/>
                    <a:pt x="5910" y="6653"/>
                    <a:pt x="5907" y="5859"/>
                  </a:cubicBezTo>
                  <a:lnTo>
                    <a:pt x="5907" y="5842"/>
                  </a:lnTo>
                  <a:cubicBezTo>
                    <a:pt x="5924" y="5526"/>
                    <a:pt x="5947" y="5221"/>
                    <a:pt x="5974" y="4963"/>
                  </a:cubicBezTo>
                  <a:cubicBezTo>
                    <a:pt x="6050" y="4219"/>
                    <a:pt x="6137" y="3617"/>
                    <a:pt x="6089" y="3141"/>
                  </a:cubicBezTo>
                  <a:lnTo>
                    <a:pt x="6089" y="3137"/>
                  </a:lnTo>
                  <a:cubicBezTo>
                    <a:pt x="6065" y="2862"/>
                    <a:pt x="5996" y="2632"/>
                    <a:pt x="5864" y="2439"/>
                  </a:cubicBezTo>
                  <a:cubicBezTo>
                    <a:pt x="5749" y="2271"/>
                    <a:pt x="5368" y="1991"/>
                    <a:pt x="4876" y="1673"/>
                  </a:cubicBezTo>
                  <a:cubicBezTo>
                    <a:pt x="4655" y="1530"/>
                    <a:pt x="4406" y="1377"/>
                    <a:pt x="4148" y="1230"/>
                  </a:cubicBezTo>
                  <a:lnTo>
                    <a:pt x="4144" y="1230"/>
                  </a:lnTo>
                  <a:cubicBezTo>
                    <a:pt x="4058" y="1204"/>
                    <a:pt x="2869" y="834"/>
                    <a:pt x="2547" y="621"/>
                  </a:cubicBezTo>
                  <a:cubicBezTo>
                    <a:pt x="2472" y="572"/>
                    <a:pt x="2418" y="526"/>
                    <a:pt x="2385" y="489"/>
                  </a:cubicBezTo>
                  <a:cubicBezTo>
                    <a:pt x="2293" y="381"/>
                    <a:pt x="2340" y="321"/>
                    <a:pt x="2355" y="304"/>
                  </a:cubicBezTo>
                  <a:cubicBezTo>
                    <a:pt x="2137" y="212"/>
                    <a:pt x="1942" y="136"/>
                    <a:pt x="1776" y="83"/>
                  </a:cubicBezTo>
                  <a:cubicBezTo>
                    <a:pt x="1683" y="54"/>
                    <a:pt x="1605" y="34"/>
                    <a:pt x="1531" y="20"/>
                  </a:cubicBezTo>
                  <a:cubicBezTo>
                    <a:pt x="1453" y="7"/>
                    <a:pt x="1378" y="0"/>
                    <a:pt x="1305" y="0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2086775" y="3263575"/>
              <a:ext cx="46350" cy="23150"/>
            </a:xfrm>
            <a:custGeom>
              <a:rect b="b" l="l" r="r" t="t"/>
              <a:pathLst>
                <a:path extrusionOk="0" h="926" w="1854">
                  <a:moveTo>
                    <a:pt x="64" y="0"/>
                  </a:moveTo>
                  <a:lnTo>
                    <a:pt x="64" y="0"/>
                  </a:lnTo>
                  <a:cubicBezTo>
                    <a:pt x="48" y="16"/>
                    <a:pt x="1" y="76"/>
                    <a:pt x="94" y="185"/>
                  </a:cubicBezTo>
                  <a:cubicBezTo>
                    <a:pt x="126" y="221"/>
                    <a:pt x="180" y="267"/>
                    <a:pt x="256" y="316"/>
                  </a:cubicBezTo>
                  <a:cubicBezTo>
                    <a:pt x="577" y="529"/>
                    <a:pt x="1766" y="900"/>
                    <a:pt x="1853" y="926"/>
                  </a:cubicBezTo>
                  <a:cubicBezTo>
                    <a:pt x="1413" y="667"/>
                    <a:pt x="947" y="416"/>
                    <a:pt x="518" y="211"/>
                  </a:cubicBezTo>
                  <a:cubicBezTo>
                    <a:pt x="445" y="174"/>
                    <a:pt x="376" y="142"/>
                    <a:pt x="305" y="109"/>
                  </a:cubicBezTo>
                  <a:cubicBezTo>
                    <a:pt x="253" y="83"/>
                    <a:pt x="200" y="59"/>
                    <a:pt x="150" y="39"/>
                  </a:cubicBezTo>
                  <a:cubicBezTo>
                    <a:pt x="120" y="26"/>
                    <a:pt x="94" y="13"/>
                    <a:pt x="64" y="0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2079350" y="3180875"/>
              <a:ext cx="74675" cy="105850"/>
            </a:xfrm>
            <a:custGeom>
              <a:rect b="b" l="l" r="r" t="t"/>
              <a:pathLst>
                <a:path extrusionOk="0" h="4234" w="2987">
                  <a:moveTo>
                    <a:pt x="1459" y="0"/>
                  </a:moveTo>
                  <a:cubicBezTo>
                    <a:pt x="590" y="0"/>
                    <a:pt x="225" y="843"/>
                    <a:pt x="113" y="1409"/>
                  </a:cubicBezTo>
                  <a:cubicBezTo>
                    <a:pt x="0" y="1970"/>
                    <a:pt x="282" y="2252"/>
                    <a:pt x="417" y="2629"/>
                  </a:cubicBezTo>
                  <a:cubicBezTo>
                    <a:pt x="456" y="2738"/>
                    <a:pt x="474" y="2843"/>
                    <a:pt x="476" y="2937"/>
                  </a:cubicBezTo>
                  <a:cubicBezTo>
                    <a:pt x="486" y="3162"/>
                    <a:pt x="376" y="3283"/>
                    <a:pt x="367" y="3307"/>
                  </a:cubicBezTo>
                  <a:cubicBezTo>
                    <a:pt x="367" y="3306"/>
                    <a:pt x="366" y="3305"/>
                    <a:pt x="365" y="3305"/>
                  </a:cubicBezTo>
                  <a:cubicBezTo>
                    <a:pt x="364" y="3305"/>
                    <a:pt x="363" y="3306"/>
                    <a:pt x="361" y="3308"/>
                  </a:cubicBezTo>
                  <a:cubicBezTo>
                    <a:pt x="344" y="3325"/>
                    <a:pt x="298" y="3384"/>
                    <a:pt x="391" y="3493"/>
                  </a:cubicBezTo>
                  <a:cubicBezTo>
                    <a:pt x="423" y="3529"/>
                    <a:pt x="477" y="3575"/>
                    <a:pt x="553" y="3624"/>
                  </a:cubicBezTo>
                  <a:cubicBezTo>
                    <a:pt x="874" y="3837"/>
                    <a:pt x="2063" y="4208"/>
                    <a:pt x="2150" y="4234"/>
                  </a:cubicBezTo>
                  <a:lnTo>
                    <a:pt x="2154" y="4234"/>
                  </a:lnTo>
                  <a:cubicBezTo>
                    <a:pt x="2154" y="4234"/>
                    <a:pt x="2055" y="3572"/>
                    <a:pt x="2081" y="3345"/>
                  </a:cubicBezTo>
                  <a:cubicBezTo>
                    <a:pt x="2087" y="3258"/>
                    <a:pt x="2202" y="3193"/>
                    <a:pt x="2202" y="3193"/>
                  </a:cubicBezTo>
                  <a:cubicBezTo>
                    <a:pt x="2202" y="3193"/>
                    <a:pt x="2312" y="3199"/>
                    <a:pt x="2398" y="3199"/>
                  </a:cubicBezTo>
                  <a:cubicBezTo>
                    <a:pt x="2440" y="3199"/>
                    <a:pt x="2477" y="3197"/>
                    <a:pt x="2490" y="3193"/>
                  </a:cubicBezTo>
                  <a:cubicBezTo>
                    <a:pt x="2490" y="3193"/>
                    <a:pt x="2940" y="2525"/>
                    <a:pt x="2983" y="1576"/>
                  </a:cubicBezTo>
                  <a:cubicBezTo>
                    <a:pt x="2987" y="1520"/>
                    <a:pt x="2987" y="1461"/>
                    <a:pt x="2987" y="1405"/>
                  </a:cubicBezTo>
                  <a:cubicBezTo>
                    <a:pt x="2956" y="555"/>
                    <a:pt x="2424" y="0"/>
                    <a:pt x="1459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2075500" y="3169275"/>
              <a:ext cx="82375" cy="87375"/>
            </a:xfrm>
            <a:custGeom>
              <a:rect b="b" l="l" r="r" t="t"/>
              <a:pathLst>
                <a:path extrusionOk="0" h="3495" w="3295">
                  <a:moveTo>
                    <a:pt x="1634" y="0"/>
                  </a:moveTo>
                  <a:cubicBezTo>
                    <a:pt x="1270" y="0"/>
                    <a:pt x="990" y="60"/>
                    <a:pt x="777" y="157"/>
                  </a:cubicBezTo>
                  <a:cubicBezTo>
                    <a:pt x="0" y="509"/>
                    <a:pt x="105" y="1353"/>
                    <a:pt x="105" y="1570"/>
                  </a:cubicBezTo>
                  <a:cubicBezTo>
                    <a:pt x="154" y="2494"/>
                    <a:pt x="625" y="3327"/>
                    <a:pt x="625" y="3327"/>
                  </a:cubicBezTo>
                  <a:cubicBezTo>
                    <a:pt x="625" y="3327"/>
                    <a:pt x="998" y="3495"/>
                    <a:pt x="1394" y="3495"/>
                  </a:cubicBezTo>
                  <a:cubicBezTo>
                    <a:pt x="1425" y="3495"/>
                    <a:pt x="1456" y="3494"/>
                    <a:pt x="1487" y="3492"/>
                  </a:cubicBezTo>
                  <a:cubicBezTo>
                    <a:pt x="1512" y="3491"/>
                    <a:pt x="1537" y="3488"/>
                    <a:pt x="1563" y="3484"/>
                  </a:cubicBezTo>
                  <a:cubicBezTo>
                    <a:pt x="1662" y="3471"/>
                    <a:pt x="1759" y="3444"/>
                    <a:pt x="1849" y="3401"/>
                  </a:cubicBezTo>
                  <a:cubicBezTo>
                    <a:pt x="1902" y="3373"/>
                    <a:pt x="1954" y="3342"/>
                    <a:pt x="2002" y="3307"/>
                  </a:cubicBezTo>
                  <a:cubicBezTo>
                    <a:pt x="2058" y="3153"/>
                    <a:pt x="2233" y="2532"/>
                    <a:pt x="2210" y="2441"/>
                  </a:cubicBezTo>
                  <a:cubicBezTo>
                    <a:pt x="2141" y="2169"/>
                    <a:pt x="2186" y="1929"/>
                    <a:pt x="2518" y="1897"/>
                  </a:cubicBezTo>
                  <a:cubicBezTo>
                    <a:pt x="2527" y="1896"/>
                    <a:pt x="2535" y="1896"/>
                    <a:pt x="2544" y="1896"/>
                  </a:cubicBezTo>
                  <a:cubicBezTo>
                    <a:pt x="2842" y="1896"/>
                    <a:pt x="2712" y="2463"/>
                    <a:pt x="2712" y="2463"/>
                  </a:cubicBezTo>
                  <a:lnTo>
                    <a:pt x="2984" y="2435"/>
                  </a:lnTo>
                  <a:lnTo>
                    <a:pt x="3006" y="2081"/>
                  </a:lnTo>
                  <a:cubicBezTo>
                    <a:pt x="3018" y="1868"/>
                    <a:pt x="3121" y="1678"/>
                    <a:pt x="3254" y="1512"/>
                  </a:cubicBezTo>
                  <a:cubicBezTo>
                    <a:pt x="3274" y="1486"/>
                    <a:pt x="3287" y="1454"/>
                    <a:pt x="3295" y="1396"/>
                  </a:cubicBezTo>
                  <a:cubicBezTo>
                    <a:pt x="3282" y="1264"/>
                    <a:pt x="3242" y="836"/>
                    <a:pt x="3135" y="654"/>
                  </a:cubicBezTo>
                  <a:cubicBezTo>
                    <a:pt x="3133" y="649"/>
                    <a:pt x="3131" y="645"/>
                    <a:pt x="3127" y="639"/>
                  </a:cubicBezTo>
                  <a:cubicBezTo>
                    <a:pt x="2934" y="322"/>
                    <a:pt x="2530" y="14"/>
                    <a:pt x="1688" y="1"/>
                  </a:cubicBezTo>
                  <a:cubicBezTo>
                    <a:pt x="1670" y="0"/>
                    <a:pt x="1652" y="0"/>
                    <a:pt x="163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2137850" y="3313800"/>
              <a:ext cx="40950" cy="46100"/>
            </a:xfrm>
            <a:custGeom>
              <a:rect b="b" l="l" r="r" t="t"/>
              <a:pathLst>
                <a:path extrusionOk="0" h="1844" w="1638">
                  <a:moveTo>
                    <a:pt x="1228" y="0"/>
                  </a:moveTo>
                  <a:cubicBezTo>
                    <a:pt x="1108" y="0"/>
                    <a:pt x="968" y="40"/>
                    <a:pt x="819" y="124"/>
                  </a:cubicBezTo>
                  <a:cubicBezTo>
                    <a:pt x="367" y="379"/>
                    <a:pt x="1" y="941"/>
                    <a:pt x="1" y="1383"/>
                  </a:cubicBezTo>
                  <a:cubicBezTo>
                    <a:pt x="1" y="1678"/>
                    <a:pt x="165" y="1843"/>
                    <a:pt x="410" y="1843"/>
                  </a:cubicBezTo>
                  <a:cubicBezTo>
                    <a:pt x="531" y="1843"/>
                    <a:pt x="670" y="1803"/>
                    <a:pt x="819" y="1719"/>
                  </a:cubicBezTo>
                  <a:cubicBezTo>
                    <a:pt x="1271" y="1464"/>
                    <a:pt x="1637" y="902"/>
                    <a:pt x="1637" y="461"/>
                  </a:cubicBezTo>
                  <a:cubicBezTo>
                    <a:pt x="1637" y="165"/>
                    <a:pt x="1473" y="0"/>
                    <a:pt x="1228" y="0"/>
                  </a:cubicBezTo>
                  <a:close/>
                </a:path>
              </a:pathLst>
            </a:custGeom>
            <a:solidFill>
              <a:srgbClr val="FBC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2045425" y="3729725"/>
              <a:ext cx="45575" cy="29275"/>
            </a:xfrm>
            <a:custGeom>
              <a:rect b="b" l="l" r="r" t="t"/>
              <a:pathLst>
                <a:path extrusionOk="0" h="1171" w="1823">
                  <a:moveTo>
                    <a:pt x="911" y="0"/>
                  </a:moveTo>
                  <a:cubicBezTo>
                    <a:pt x="684" y="0"/>
                    <a:pt x="467" y="51"/>
                    <a:pt x="303" y="145"/>
                  </a:cubicBezTo>
                  <a:cubicBezTo>
                    <a:pt x="110" y="252"/>
                    <a:pt x="0" y="413"/>
                    <a:pt x="0" y="585"/>
                  </a:cubicBezTo>
                  <a:cubicBezTo>
                    <a:pt x="0" y="757"/>
                    <a:pt x="110" y="917"/>
                    <a:pt x="303" y="1026"/>
                  </a:cubicBezTo>
                  <a:cubicBezTo>
                    <a:pt x="467" y="1119"/>
                    <a:pt x="684" y="1171"/>
                    <a:pt x="911" y="1171"/>
                  </a:cubicBezTo>
                  <a:cubicBezTo>
                    <a:pt x="1140" y="1171"/>
                    <a:pt x="1355" y="1119"/>
                    <a:pt x="1520" y="1026"/>
                  </a:cubicBezTo>
                  <a:cubicBezTo>
                    <a:pt x="1712" y="918"/>
                    <a:pt x="1822" y="758"/>
                    <a:pt x="1822" y="585"/>
                  </a:cubicBezTo>
                  <a:cubicBezTo>
                    <a:pt x="1822" y="414"/>
                    <a:pt x="1712" y="253"/>
                    <a:pt x="1520" y="145"/>
                  </a:cubicBezTo>
                  <a:cubicBezTo>
                    <a:pt x="1355" y="51"/>
                    <a:pt x="1137" y="0"/>
                    <a:pt x="911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2136625" y="3312425"/>
              <a:ext cx="42150" cy="48225"/>
            </a:xfrm>
            <a:custGeom>
              <a:rect b="b" l="l" r="r" t="t"/>
              <a:pathLst>
                <a:path extrusionOk="0" h="1929" w="1686">
                  <a:moveTo>
                    <a:pt x="1234" y="1"/>
                  </a:moveTo>
                  <a:cubicBezTo>
                    <a:pt x="1116" y="1"/>
                    <a:pt x="981" y="39"/>
                    <a:pt x="839" y="121"/>
                  </a:cubicBezTo>
                  <a:cubicBezTo>
                    <a:pt x="376" y="388"/>
                    <a:pt x="0" y="980"/>
                    <a:pt x="0" y="1444"/>
                  </a:cubicBezTo>
                  <a:cubicBezTo>
                    <a:pt x="0" y="1755"/>
                    <a:pt x="170" y="1929"/>
                    <a:pt x="421" y="1929"/>
                  </a:cubicBezTo>
                  <a:cubicBezTo>
                    <a:pt x="544" y="1929"/>
                    <a:pt x="687" y="1887"/>
                    <a:pt x="839" y="1799"/>
                  </a:cubicBezTo>
                  <a:cubicBezTo>
                    <a:pt x="1303" y="1532"/>
                    <a:pt x="1685" y="980"/>
                    <a:pt x="1685" y="517"/>
                  </a:cubicBezTo>
                  <a:cubicBezTo>
                    <a:pt x="1685" y="196"/>
                    <a:pt x="1501" y="1"/>
                    <a:pt x="1234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2137850" y="3319550"/>
              <a:ext cx="163225" cy="127950"/>
            </a:xfrm>
            <a:custGeom>
              <a:rect b="b" l="l" r="r" t="t"/>
              <a:pathLst>
                <a:path extrusionOk="0" h="5118" w="6529">
                  <a:moveTo>
                    <a:pt x="1597" y="1"/>
                  </a:moveTo>
                  <a:lnTo>
                    <a:pt x="1" y="1416"/>
                  </a:lnTo>
                  <a:cubicBezTo>
                    <a:pt x="1" y="1416"/>
                    <a:pt x="1637" y="4383"/>
                    <a:pt x="2130" y="4643"/>
                  </a:cubicBezTo>
                  <a:cubicBezTo>
                    <a:pt x="2624" y="4904"/>
                    <a:pt x="6528" y="5117"/>
                    <a:pt x="6528" y="5117"/>
                  </a:cubicBezTo>
                  <a:lnTo>
                    <a:pt x="6528" y="5117"/>
                  </a:lnTo>
                  <a:lnTo>
                    <a:pt x="5795" y="3407"/>
                  </a:lnTo>
                  <a:lnTo>
                    <a:pt x="3093" y="2980"/>
                  </a:lnTo>
                  <a:cubicBezTo>
                    <a:pt x="2481" y="1422"/>
                    <a:pt x="1597" y="1"/>
                    <a:pt x="1597" y="1"/>
                  </a:cubicBezTo>
                  <a:close/>
                  <a:moveTo>
                    <a:pt x="6528" y="5117"/>
                  </a:moveTo>
                  <a:lnTo>
                    <a:pt x="6528" y="5117"/>
                  </a:lnTo>
                  <a:cubicBezTo>
                    <a:pt x="6528" y="5117"/>
                    <a:pt x="6528" y="5117"/>
                    <a:pt x="6528" y="5117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2079200" y="3257125"/>
              <a:ext cx="61350" cy="33950"/>
            </a:xfrm>
            <a:custGeom>
              <a:rect b="b" l="l" r="r" t="t"/>
              <a:pathLst>
                <a:path extrusionOk="0" h="1358" w="2454">
                  <a:moveTo>
                    <a:pt x="478" y="1"/>
                  </a:moveTo>
                  <a:lnTo>
                    <a:pt x="245" y="207"/>
                  </a:lnTo>
                  <a:cubicBezTo>
                    <a:pt x="245" y="207"/>
                    <a:pt x="0" y="449"/>
                    <a:pt x="412" y="678"/>
                  </a:cubicBezTo>
                  <a:cubicBezTo>
                    <a:pt x="822" y="908"/>
                    <a:pt x="2453" y="1358"/>
                    <a:pt x="2453" y="1358"/>
                  </a:cubicBezTo>
                  <a:cubicBezTo>
                    <a:pt x="2453" y="1358"/>
                    <a:pt x="2257" y="971"/>
                    <a:pt x="2116" y="856"/>
                  </a:cubicBezTo>
                  <a:cubicBezTo>
                    <a:pt x="1975" y="741"/>
                    <a:pt x="977" y="426"/>
                    <a:pt x="642" y="168"/>
                  </a:cubicBezTo>
                  <a:cubicBezTo>
                    <a:pt x="642" y="168"/>
                    <a:pt x="514" y="87"/>
                    <a:pt x="478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2272350" y="3404675"/>
              <a:ext cx="37375" cy="42825"/>
            </a:xfrm>
            <a:custGeom>
              <a:rect b="b" l="l" r="r" t="t"/>
              <a:pathLst>
                <a:path extrusionOk="0" h="1713" w="1495">
                  <a:moveTo>
                    <a:pt x="401" y="1"/>
                  </a:moveTo>
                  <a:cubicBezTo>
                    <a:pt x="164" y="1"/>
                    <a:pt x="1" y="174"/>
                    <a:pt x="1" y="460"/>
                  </a:cubicBezTo>
                  <a:cubicBezTo>
                    <a:pt x="1" y="870"/>
                    <a:pt x="340" y="1360"/>
                    <a:pt x="750" y="1597"/>
                  </a:cubicBezTo>
                  <a:cubicBezTo>
                    <a:pt x="886" y="1675"/>
                    <a:pt x="1013" y="1712"/>
                    <a:pt x="1122" y="1712"/>
                  </a:cubicBezTo>
                  <a:cubicBezTo>
                    <a:pt x="1345" y="1712"/>
                    <a:pt x="1495" y="1558"/>
                    <a:pt x="1495" y="1283"/>
                  </a:cubicBezTo>
                  <a:cubicBezTo>
                    <a:pt x="1495" y="871"/>
                    <a:pt x="1163" y="347"/>
                    <a:pt x="750" y="107"/>
                  </a:cubicBezTo>
                  <a:cubicBezTo>
                    <a:pt x="625" y="35"/>
                    <a:pt x="506" y="1"/>
                    <a:pt x="401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36"/>
          <p:cNvGrpSpPr/>
          <p:nvPr/>
        </p:nvGrpSpPr>
        <p:grpSpPr>
          <a:xfrm flipH="1">
            <a:off x="2099075" y="449075"/>
            <a:ext cx="750988" cy="645363"/>
            <a:chOff x="5575625" y="3166725"/>
            <a:chExt cx="372625" cy="320200"/>
          </a:xfrm>
        </p:grpSpPr>
        <p:sp>
          <p:nvSpPr>
            <p:cNvPr id="2296" name="Google Shape;2296;p3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1" name="Google Shape;2311;p36"/>
          <p:cNvGrpSpPr/>
          <p:nvPr/>
        </p:nvGrpSpPr>
        <p:grpSpPr>
          <a:xfrm flipH="1" rot="-1893097">
            <a:off x="848155" y="967986"/>
            <a:ext cx="1101212" cy="946325"/>
            <a:chOff x="5575625" y="3166725"/>
            <a:chExt cx="372625" cy="320200"/>
          </a:xfrm>
        </p:grpSpPr>
        <p:sp>
          <p:nvSpPr>
            <p:cNvPr id="2312" name="Google Shape;2312;p36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7" name="Google Shape;2327;p36"/>
          <p:cNvGrpSpPr/>
          <p:nvPr/>
        </p:nvGrpSpPr>
        <p:grpSpPr>
          <a:xfrm flipH="1">
            <a:off x="2060840" y="1180253"/>
            <a:ext cx="868369" cy="705909"/>
            <a:chOff x="5283200" y="2977600"/>
            <a:chExt cx="401150" cy="326100"/>
          </a:xfrm>
        </p:grpSpPr>
        <p:sp>
          <p:nvSpPr>
            <p:cNvPr id="2328" name="Google Shape;2328;p36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3" name="Google Shape;2343;p36"/>
          <p:cNvSpPr txBox="1"/>
          <p:nvPr/>
        </p:nvSpPr>
        <p:spPr>
          <a:xfrm>
            <a:off x="3192900" y="3057550"/>
            <a:ext cx="595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Health in one 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single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site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Affordable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accessible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Learns from the user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 need to manually input info. each time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</a:t>
            </a:r>
            <a:r>
              <a:rPr lang="en">
                <a:solidFill>
                  <a:schemeClr val="accent6"/>
                </a:solidFill>
              </a:rPr>
              <a:t>INTERACTIONS</a:t>
            </a:r>
            <a:endParaRPr>
              <a:solidFill>
                <a:schemeClr val="accent6"/>
              </a:solidFill>
            </a:endParaRPr>
          </a:p>
        </p:txBody>
      </p:sp>
      <p:graphicFrame>
        <p:nvGraphicFramePr>
          <p:cNvPr id="3197" name="Google Shape;3197;p54"/>
          <p:cNvGraphicFramePr/>
          <p:nvPr/>
        </p:nvGraphicFramePr>
        <p:xfrm>
          <a:off x="720000" y="11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{B2DB5419-C0A9-49D5-91EA-FEE31105A4CE}</a:tableStyleId>
              </a:tblPr>
              <a:tblGrid>
                <a:gridCol w="1734300"/>
                <a:gridCol w="4040225"/>
                <a:gridCol w="1929475"/>
              </a:tblGrid>
              <a:tr h="501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</a:rPr>
                        <a:t>Tracking of health and lifestyle: visualization and reports on user data over time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98" name="Google Shape;3198;p54"/>
          <p:cNvSpPr/>
          <p:nvPr/>
        </p:nvSpPr>
        <p:spPr>
          <a:xfrm>
            <a:off x="-386650" y="71650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54"/>
          <p:cNvSpPr/>
          <p:nvPr/>
        </p:nvSpPr>
        <p:spPr>
          <a:xfrm>
            <a:off x="8424000" y="437842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54"/>
          <p:cNvSpPr/>
          <p:nvPr/>
        </p:nvSpPr>
        <p:spPr>
          <a:xfrm>
            <a:off x="8038025" y="4899475"/>
            <a:ext cx="1294800" cy="11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1" name="Google Shape;32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499" y="4102475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2" name="Google Shape;32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826" y="0"/>
            <a:ext cx="1371813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150" y="1856875"/>
            <a:ext cx="1642400" cy="32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6349" y="1856872"/>
            <a:ext cx="1642400" cy="320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4549" y="1856872"/>
            <a:ext cx="1642400" cy="320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2750" y="1856871"/>
            <a:ext cx="1624200" cy="319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54"/>
          <p:cNvPicPr preferRelativeResize="0"/>
          <p:nvPr/>
        </p:nvPicPr>
        <p:blipFill rotWithShape="1">
          <a:blip r:embed="rId8">
            <a:alphaModFix/>
          </a:blip>
          <a:srcRect b="0" l="4898" r="13195" t="3605"/>
          <a:stretch/>
        </p:blipFill>
        <p:spPr>
          <a:xfrm>
            <a:off x="4718350" y="2093888"/>
            <a:ext cx="1294800" cy="272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54"/>
          <p:cNvPicPr preferRelativeResize="0"/>
          <p:nvPr/>
        </p:nvPicPr>
        <p:blipFill rotWithShape="1">
          <a:blip r:embed="rId8">
            <a:alphaModFix/>
          </a:blip>
          <a:srcRect b="0" l="4899" r="29604" t="95945"/>
          <a:stretch/>
        </p:blipFill>
        <p:spPr>
          <a:xfrm>
            <a:off x="4839875" y="4822304"/>
            <a:ext cx="1035400" cy="1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5"/>
          <p:cNvSpPr txBox="1"/>
          <p:nvPr>
            <p:ph type="title"/>
          </p:nvPr>
        </p:nvSpPr>
        <p:spPr>
          <a:xfrm>
            <a:off x="1748550" y="-31400"/>
            <a:ext cx="56469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r>
              <a:rPr lang="en"/>
              <a:t> ADVERTISING</a:t>
            </a:r>
            <a:endParaRPr/>
          </a:p>
        </p:txBody>
      </p:sp>
      <p:pic>
        <p:nvPicPr>
          <p:cNvPr id="3214" name="Google Shape;3214;p55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618" y="1113100"/>
            <a:ext cx="4431981" cy="38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9" name="Google Shape;32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94851" y="3762726"/>
            <a:ext cx="4704100" cy="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56"/>
          <p:cNvSpPr txBox="1"/>
          <p:nvPr>
            <p:ph type="title"/>
          </p:nvPr>
        </p:nvSpPr>
        <p:spPr>
          <a:xfrm>
            <a:off x="3915074" y="926225"/>
            <a:ext cx="4677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221" name="Google Shape;3221;p56"/>
          <p:cNvSpPr txBox="1"/>
          <p:nvPr>
            <p:ph idx="1" type="subTitle"/>
          </p:nvPr>
        </p:nvSpPr>
        <p:spPr>
          <a:xfrm>
            <a:off x="3915074" y="1770478"/>
            <a:ext cx="4677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Josefin Sans"/>
                <a:ea typeface="Josefin Sans"/>
                <a:cs typeface="Josefin Sans"/>
                <a:sym typeface="Josefin Sans"/>
              </a:rPr>
              <a:t>DO YOU HAVE ANY QUESTIONS?</a:t>
            </a:r>
            <a:endParaRPr sz="1600"/>
          </a:p>
        </p:txBody>
      </p:sp>
      <p:grpSp>
        <p:nvGrpSpPr>
          <p:cNvPr id="3222" name="Google Shape;3222;p56"/>
          <p:cNvGrpSpPr/>
          <p:nvPr/>
        </p:nvGrpSpPr>
        <p:grpSpPr>
          <a:xfrm>
            <a:off x="1183740" y="1378625"/>
            <a:ext cx="2320333" cy="2691049"/>
            <a:chOff x="5048225" y="1613275"/>
            <a:chExt cx="1014575" cy="1176775"/>
          </a:xfrm>
        </p:grpSpPr>
        <p:sp>
          <p:nvSpPr>
            <p:cNvPr id="3223" name="Google Shape;3223;p56"/>
            <p:cNvSpPr/>
            <p:nvPr/>
          </p:nvSpPr>
          <p:spPr>
            <a:xfrm>
              <a:off x="5241525" y="2362875"/>
              <a:ext cx="821275" cy="427175"/>
            </a:xfrm>
            <a:custGeom>
              <a:rect b="b" l="l" r="r" t="t"/>
              <a:pathLst>
                <a:path extrusionOk="0" h="17087" w="32851">
                  <a:moveTo>
                    <a:pt x="16418" y="0"/>
                  </a:moveTo>
                  <a:cubicBezTo>
                    <a:pt x="12680" y="0"/>
                    <a:pt x="8914" y="811"/>
                    <a:pt x="5982" y="2495"/>
                  </a:cubicBezTo>
                  <a:cubicBezTo>
                    <a:pt x="932" y="5390"/>
                    <a:pt x="0" y="10197"/>
                    <a:pt x="4672" y="13732"/>
                  </a:cubicBezTo>
                  <a:cubicBezTo>
                    <a:pt x="7608" y="15953"/>
                    <a:pt x="12041" y="17087"/>
                    <a:pt x="16480" y="17087"/>
                  </a:cubicBezTo>
                  <a:cubicBezTo>
                    <a:pt x="20262" y="17087"/>
                    <a:pt x="24047" y="16264"/>
                    <a:pt x="26913" y="14590"/>
                  </a:cubicBezTo>
                  <a:cubicBezTo>
                    <a:pt x="31993" y="11672"/>
                    <a:pt x="32850" y="6866"/>
                    <a:pt x="28213" y="3359"/>
                  </a:cubicBezTo>
                  <a:cubicBezTo>
                    <a:pt x="25301" y="1156"/>
                    <a:pt x="20880" y="0"/>
                    <a:pt x="16418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6"/>
            <p:cNvSpPr/>
            <p:nvPr/>
          </p:nvSpPr>
          <p:spPr>
            <a:xfrm>
              <a:off x="5282650" y="1613275"/>
              <a:ext cx="740050" cy="1154525"/>
            </a:xfrm>
            <a:custGeom>
              <a:rect b="b" l="l" r="r" t="t"/>
              <a:pathLst>
                <a:path extrusionOk="0" h="46181" w="29602">
                  <a:moveTo>
                    <a:pt x="14805" y="1"/>
                  </a:moveTo>
                  <a:cubicBezTo>
                    <a:pt x="12978" y="1"/>
                    <a:pt x="11176" y="198"/>
                    <a:pt x="9492" y="573"/>
                  </a:cubicBezTo>
                  <a:cubicBezTo>
                    <a:pt x="7184" y="1091"/>
                    <a:pt x="4787" y="2018"/>
                    <a:pt x="2933" y="3470"/>
                  </a:cubicBezTo>
                  <a:cubicBezTo>
                    <a:pt x="1425" y="4649"/>
                    <a:pt x="214" y="6244"/>
                    <a:pt x="27" y="8127"/>
                  </a:cubicBezTo>
                  <a:cubicBezTo>
                    <a:pt x="22" y="8164"/>
                    <a:pt x="20" y="8202"/>
                    <a:pt x="16" y="8239"/>
                  </a:cubicBezTo>
                  <a:cubicBezTo>
                    <a:pt x="7" y="8368"/>
                    <a:pt x="0" y="8496"/>
                    <a:pt x="0" y="8628"/>
                  </a:cubicBezTo>
                  <a:lnTo>
                    <a:pt x="0" y="10096"/>
                  </a:lnTo>
                  <a:cubicBezTo>
                    <a:pt x="0" y="11136"/>
                    <a:pt x="321" y="12122"/>
                    <a:pt x="874" y="13020"/>
                  </a:cubicBezTo>
                  <a:cubicBezTo>
                    <a:pt x="950" y="13146"/>
                    <a:pt x="1031" y="13264"/>
                    <a:pt x="1115" y="13387"/>
                  </a:cubicBezTo>
                  <a:lnTo>
                    <a:pt x="1115" y="28949"/>
                  </a:lnTo>
                  <a:cubicBezTo>
                    <a:pt x="417" y="29940"/>
                    <a:pt x="0" y="31049"/>
                    <a:pt x="0" y="32238"/>
                  </a:cubicBezTo>
                  <a:lnTo>
                    <a:pt x="0" y="37557"/>
                  </a:lnTo>
                  <a:cubicBezTo>
                    <a:pt x="0" y="39064"/>
                    <a:pt x="672" y="40428"/>
                    <a:pt x="1683" y="41558"/>
                  </a:cubicBezTo>
                  <a:cubicBezTo>
                    <a:pt x="4381" y="44569"/>
                    <a:pt x="9575" y="46180"/>
                    <a:pt x="14832" y="46180"/>
                  </a:cubicBezTo>
                  <a:cubicBezTo>
                    <a:pt x="18549" y="46180"/>
                    <a:pt x="22298" y="45375"/>
                    <a:pt x="25220" y="43688"/>
                  </a:cubicBezTo>
                  <a:cubicBezTo>
                    <a:pt x="27541" y="42349"/>
                    <a:pt x="29601" y="40226"/>
                    <a:pt x="29601" y="37557"/>
                  </a:cubicBezTo>
                  <a:lnTo>
                    <a:pt x="29601" y="32238"/>
                  </a:lnTo>
                  <a:cubicBezTo>
                    <a:pt x="29601" y="31040"/>
                    <a:pt x="29174" y="29918"/>
                    <a:pt x="28486" y="28949"/>
                  </a:cubicBezTo>
                  <a:lnTo>
                    <a:pt x="28486" y="13378"/>
                  </a:lnTo>
                  <a:cubicBezTo>
                    <a:pt x="29173" y="12411"/>
                    <a:pt x="29601" y="11310"/>
                    <a:pt x="29601" y="10096"/>
                  </a:cubicBezTo>
                  <a:lnTo>
                    <a:pt x="29601" y="8628"/>
                  </a:lnTo>
                  <a:cubicBezTo>
                    <a:pt x="29601" y="8354"/>
                    <a:pt x="29578" y="8088"/>
                    <a:pt x="29536" y="7828"/>
                  </a:cubicBezTo>
                  <a:cubicBezTo>
                    <a:pt x="29534" y="7809"/>
                    <a:pt x="29530" y="7793"/>
                    <a:pt x="29528" y="7773"/>
                  </a:cubicBezTo>
                  <a:cubicBezTo>
                    <a:pt x="29273" y="6260"/>
                    <a:pt x="28355" y="4941"/>
                    <a:pt x="27179" y="3894"/>
                  </a:cubicBezTo>
                  <a:cubicBezTo>
                    <a:pt x="25211" y="2144"/>
                    <a:pt x="22471" y="1077"/>
                    <a:pt x="19911" y="531"/>
                  </a:cubicBezTo>
                  <a:cubicBezTo>
                    <a:pt x="18240" y="173"/>
                    <a:pt x="16512" y="1"/>
                    <a:pt x="14805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6"/>
            <p:cNvSpPr/>
            <p:nvPr/>
          </p:nvSpPr>
          <p:spPr>
            <a:xfrm>
              <a:off x="5282650" y="2337000"/>
              <a:ext cx="746750" cy="430825"/>
            </a:xfrm>
            <a:custGeom>
              <a:rect b="b" l="l" r="r" t="t"/>
              <a:pathLst>
                <a:path extrusionOk="0" h="17233" w="29870">
                  <a:moveTo>
                    <a:pt x="1115" y="1"/>
                  </a:moveTo>
                  <a:cubicBezTo>
                    <a:pt x="417" y="993"/>
                    <a:pt x="0" y="2101"/>
                    <a:pt x="0" y="3290"/>
                  </a:cubicBezTo>
                  <a:lnTo>
                    <a:pt x="0" y="8609"/>
                  </a:lnTo>
                  <a:cubicBezTo>
                    <a:pt x="0" y="10115"/>
                    <a:pt x="672" y="11479"/>
                    <a:pt x="1683" y="12610"/>
                  </a:cubicBezTo>
                  <a:cubicBezTo>
                    <a:pt x="4381" y="15621"/>
                    <a:pt x="9575" y="17232"/>
                    <a:pt x="14832" y="17232"/>
                  </a:cubicBezTo>
                  <a:cubicBezTo>
                    <a:pt x="18549" y="17232"/>
                    <a:pt x="22298" y="16427"/>
                    <a:pt x="25220" y="14740"/>
                  </a:cubicBezTo>
                  <a:cubicBezTo>
                    <a:pt x="27541" y="13401"/>
                    <a:pt x="29601" y="11278"/>
                    <a:pt x="29601" y="8609"/>
                  </a:cubicBezTo>
                  <a:lnTo>
                    <a:pt x="29601" y="3290"/>
                  </a:lnTo>
                  <a:cubicBezTo>
                    <a:pt x="29601" y="2091"/>
                    <a:pt x="29173" y="971"/>
                    <a:pt x="28486" y="2"/>
                  </a:cubicBezTo>
                  <a:lnTo>
                    <a:pt x="28486" y="587"/>
                  </a:lnTo>
                  <a:cubicBezTo>
                    <a:pt x="29869" y="3137"/>
                    <a:pt x="29201" y="6462"/>
                    <a:pt x="24942" y="8918"/>
                  </a:cubicBezTo>
                  <a:cubicBezTo>
                    <a:pt x="22174" y="10519"/>
                    <a:pt x="18500" y="11344"/>
                    <a:pt x="14796" y="11344"/>
                  </a:cubicBezTo>
                  <a:cubicBezTo>
                    <a:pt x="11742" y="11344"/>
                    <a:pt x="8666" y="10783"/>
                    <a:pt x="6060" y="9631"/>
                  </a:cubicBezTo>
                  <a:cubicBezTo>
                    <a:pt x="3944" y="8693"/>
                    <a:pt x="1705" y="7116"/>
                    <a:pt x="838" y="4970"/>
                  </a:cubicBezTo>
                  <a:cubicBezTo>
                    <a:pt x="266" y="3557"/>
                    <a:pt x="324" y="2042"/>
                    <a:pt x="1115" y="586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6"/>
            <p:cNvSpPr/>
            <p:nvPr/>
          </p:nvSpPr>
          <p:spPr>
            <a:xfrm>
              <a:off x="5289275" y="2351575"/>
              <a:ext cx="740150" cy="268975"/>
            </a:xfrm>
            <a:custGeom>
              <a:rect b="b" l="l" r="r" t="t"/>
              <a:pathLst>
                <a:path extrusionOk="0" h="10759" w="29606">
                  <a:moveTo>
                    <a:pt x="850" y="0"/>
                  </a:moveTo>
                  <a:cubicBezTo>
                    <a:pt x="59" y="1456"/>
                    <a:pt x="0" y="2971"/>
                    <a:pt x="573" y="4384"/>
                  </a:cubicBezTo>
                  <a:cubicBezTo>
                    <a:pt x="1440" y="6531"/>
                    <a:pt x="3679" y="8108"/>
                    <a:pt x="5795" y="9046"/>
                  </a:cubicBezTo>
                  <a:cubicBezTo>
                    <a:pt x="8400" y="10197"/>
                    <a:pt x="11476" y="10758"/>
                    <a:pt x="14530" y="10758"/>
                  </a:cubicBezTo>
                  <a:cubicBezTo>
                    <a:pt x="18235" y="10758"/>
                    <a:pt x="21909" y="9933"/>
                    <a:pt x="24677" y="8333"/>
                  </a:cubicBezTo>
                  <a:cubicBezTo>
                    <a:pt x="28936" y="5875"/>
                    <a:pt x="29605" y="2551"/>
                    <a:pt x="28221" y="1"/>
                  </a:cubicBezTo>
                  <a:lnTo>
                    <a:pt x="28221" y="1"/>
                  </a:lnTo>
                  <a:lnTo>
                    <a:pt x="28221" y="2473"/>
                  </a:lnTo>
                  <a:lnTo>
                    <a:pt x="28218" y="2473"/>
                  </a:lnTo>
                  <a:cubicBezTo>
                    <a:pt x="28218" y="2756"/>
                    <a:pt x="28196" y="3039"/>
                    <a:pt x="28144" y="3315"/>
                  </a:cubicBezTo>
                  <a:cubicBezTo>
                    <a:pt x="27765" y="5397"/>
                    <a:pt x="26038" y="7009"/>
                    <a:pt x="24213" y="8063"/>
                  </a:cubicBezTo>
                  <a:cubicBezTo>
                    <a:pt x="21564" y="9593"/>
                    <a:pt x="18061" y="10375"/>
                    <a:pt x="14536" y="10375"/>
                  </a:cubicBezTo>
                  <a:cubicBezTo>
                    <a:pt x="11907" y="10375"/>
                    <a:pt x="9265" y="9940"/>
                    <a:pt x="6958" y="9054"/>
                  </a:cubicBezTo>
                  <a:cubicBezTo>
                    <a:pt x="4995" y="8304"/>
                    <a:pt x="2908" y="7062"/>
                    <a:pt x="1746" y="5294"/>
                  </a:cubicBezTo>
                  <a:cubicBezTo>
                    <a:pt x="1167" y="4415"/>
                    <a:pt x="850" y="3465"/>
                    <a:pt x="850" y="2475"/>
                  </a:cubicBezTo>
                  <a:lnTo>
                    <a:pt x="850" y="2472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6"/>
            <p:cNvSpPr/>
            <p:nvPr/>
          </p:nvSpPr>
          <p:spPr>
            <a:xfrm>
              <a:off x="5310450" y="1947750"/>
              <a:ext cx="684350" cy="663350"/>
            </a:xfrm>
            <a:custGeom>
              <a:rect b="b" l="l" r="r" t="t"/>
              <a:pathLst>
                <a:path extrusionOk="0" h="26534" w="27374">
                  <a:moveTo>
                    <a:pt x="27374" y="0"/>
                  </a:moveTo>
                  <a:cubicBezTo>
                    <a:pt x="26722" y="924"/>
                    <a:pt x="25836" y="1722"/>
                    <a:pt x="24858" y="2376"/>
                  </a:cubicBezTo>
                  <a:cubicBezTo>
                    <a:pt x="24614" y="2544"/>
                    <a:pt x="24360" y="2701"/>
                    <a:pt x="24106" y="2849"/>
                  </a:cubicBezTo>
                  <a:cubicBezTo>
                    <a:pt x="22298" y="3891"/>
                    <a:pt x="20110" y="4618"/>
                    <a:pt x="17775" y="5007"/>
                  </a:cubicBezTo>
                  <a:cubicBezTo>
                    <a:pt x="17495" y="5055"/>
                    <a:pt x="17216" y="5097"/>
                    <a:pt x="16933" y="5132"/>
                  </a:cubicBezTo>
                  <a:cubicBezTo>
                    <a:pt x="15860" y="5274"/>
                    <a:pt x="14760" y="5346"/>
                    <a:pt x="13658" y="5346"/>
                  </a:cubicBezTo>
                  <a:cubicBezTo>
                    <a:pt x="12382" y="5346"/>
                    <a:pt x="11102" y="5249"/>
                    <a:pt x="9852" y="5053"/>
                  </a:cubicBezTo>
                  <a:cubicBezTo>
                    <a:pt x="9270" y="4964"/>
                    <a:pt x="8698" y="4851"/>
                    <a:pt x="8132" y="4719"/>
                  </a:cubicBezTo>
                  <a:cubicBezTo>
                    <a:pt x="7246" y="4510"/>
                    <a:pt x="6383" y="4251"/>
                    <a:pt x="5556" y="3932"/>
                  </a:cubicBezTo>
                  <a:cubicBezTo>
                    <a:pt x="4859" y="3665"/>
                    <a:pt x="4156" y="3347"/>
                    <a:pt x="3478" y="2965"/>
                  </a:cubicBezTo>
                  <a:cubicBezTo>
                    <a:pt x="3286" y="2861"/>
                    <a:pt x="3096" y="2749"/>
                    <a:pt x="2910" y="2634"/>
                  </a:cubicBezTo>
                  <a:cubicBezTo>
                    <a:pt x="2399" y="2318"/>
                    <a:pt x="1909" y="1971"/>
                    <a:pt x="1459" y="1581"/>
                  </a:cubicBezTo>
                  <a:cubicBezTo>
                    <a:pt x="906" y="1114"/>
                    <a:pt x="409" y="590"/>
                    <a:pt x="0" y="9"/>
                  </a:cubicBezTo>
                  <a:lnTo>
                    <a:pt x="0" y="18634"/>
                  </a:lnTo>
                  <a:cubicBezTo>
                    <a:pt x="0" y="18822"/>
                    <a:pt x="14" y="19012"/>
                    <a:pt x="36" y="19201"/>
                  </a:cubicBezTo>
                  <a:cubicBezTo>
                    <a:pt x="67" y="19471"/>
                    <a:pt x="126" y="19738"/>
                    <a:pt x="206" y="20001"/>
                  </a:cubicBezTo>
                  <a:cubicBezTo>
                    <a:pt x="358" y="20503"/>
                    <a:pt x="592" y="20987"/>
                    <a:pt x="897" y="21453"/>
                  </a:cubicBezTo>
                  <a:cubicBezTo>
                    <a:pt x="1415" y="22240"/>
                    <a:pt x="2119" y="22924"/>
                    <a:pt x="2911" y="23505"/>
                  </a:cubicBezTo>
                  <a:cubicBezTo>
                    <a:pt x="3897" y="24230"/>
                    <a:pt x="5021" y="24796"/>
                    <a:pt x="6110" y="25214"/>
                  </a:cubicBezTo>
                  <a:cubicBezTo>
                    <a:pt x="6763" y="25465"/>
                    <a:pt x="7438" y="25680"/>
                    <a:pt x="8134" y="25856"/>
                  </a:cubicBezTo>
                  <a:cubicBezTo>
                    <a:pt x="9904" y="26310"/>
                    <a:pt x="11796" y="26534"/>
                    <a:pt x="13682" y="26534"/>
                  </a:cubicBezTo>
                  <a:cubicBezTo>
                    <a:pt x="15066" y="26534"/>
                    <a:pt x="16447" y="26413"/>
                    <a:pt x="17775" y="26174"/>
                  </a:cubicBezTo>
                  <a:cubicBezTo>
                    <a:pt x="19827" y="25805"/>
                    <a:pt x="21755" y="25153"/>
                    <a:pt x="23365" y="24221"/>
                  </a:cubicBezTo>
                  <a:cubicBezTo>
                    <a:pt x="23881" y="23926"/>
                    <a:pt x="24389" y="23581"/>
                    <a:pt x="24858" y="23196"/>
                  </a:cubicBezTo>
                  <a:cubicBezTo>
                    <a:pt x="25931" y="22326"/>
                    <a:pt x="26815" y="21233"/>
                    <a:pt x="27183" y="19943"/>
                  </a:cubicBezTo>
                  <a:cubicBezTo>
                    <a:pt x="27228" y="19788"/>
                    <a:pt x="27267" y="19635"/>
                    <a:pt x="27296" y="19473"/>
                  </a:cubicBezTo>
                  <a:cubicBezTo>
                    <a:pt x="27325" y="19313"/>
                    <a:pt x="27349" y="19152"/>
                    <a:pt x="27358" y="18989"/>
                  </a:cubicBezTo>
                  <a:cubicBezTo>
                    <a:pt x="27368" y="18870"/>
                    <a:pt x="27371" y="18751"/>
                    <a:pt x="27371" y="18633"/>
                  </a:cubicBezTo>
                  <a:lnTo>
                    <a:pt x="27374" y="18633"/>
                  </a:lnTo>
                  <a:lnTo>
                    <a:pt x="27374" y="0"/>
                  </a:ln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5258625" y="1618600"/>
              <a:ext cx="787250" cy="409450"/>
            </a:xfrm>
            <a:custGeom>
              <a:rect b="b" l="l" r="r" t="t"/>
              <a:pathLst>
                <a:path extrusionOk="0" h="16378" w="31490">
                  <a:moveTo>
                    <a:pt x="15737" y="1"/>
                  </a:moveTo>
                  <a:cubicBezTo>
                    <a:pt x="12154" y="1"/>
                    <a:pt x="8544" y="777"/>
                    <a:pt x="5733" y="2390"/>
                  </a:cubicBezTo>
                  <a:cubicBezTo>
                    <a:pt x="894" y="5164"/>
                    <a:pt x="0" y="9774"/>
                    <a:pt x="4479" y="13162"/>
                  </a:cubicBezTo>
                  <a:cubicBezTo>
                    <a:pt x="7293" y="15291"/>
                    <a:pt x="11543" y="16378"/>
                    <a:pt x="15797" y="16378"/>
                  </a:cubicBezTo>
                  <a:cubicBezTo>
                    <a:pt x="19422" y="16378"/>
                    <a:pt x="23051" y="15589"/>
                    <a:pt x="25799" y="13984"/>
                  </a:cubicBezTo>
                  <a:cubicBezTo>
                    <a:pt x="30668" y="11187"/>
                    <a:pt x="31490" y="6581"/>
                    <a:pt x="27045" y="3219"/>
                  </a:cubicBezTo>
                  <a:cubicBezTo>
                    <a:pt x="24253" y="1108"/>
                    <a:pt x="20014" y="1"/>
                    <a:pt x="15737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6"/>
            <p:cNvSpPr/>
            <p:nvPr/>
          </p:nvSpPr>
          <p:spPr>
            <a:xfrm>
              <a:off x="5456000" y="1721150"/>
              <a:ext cx="392925" cy="204400"/>
            </a:xfrm>
            <a:custGeom>
              <a:rect b="b" l="l" r="r" t="t"/>
              <a:pathLst>
                <a:path extrusionOk="0" h="8176" w="15717">
                  <a:moveTo>
                    <a:pt x="7853" y="0"/>
                  </a:moveTo>
                  <a:cubicBezTo>
                    <a:pt x="6066" y="0"/>
                    <a:pt x="4264" y="387"/>
                    <a:pt x="2862" y="1192"/>
                  </a:cubicBezTo>
                  <a:cubicBezTo>
                    <a:pt x="445" y="2578"/>
                    <a:pt x="0" y="4878"/>
                    <a:pt x="2235" y="6569"/>
                  </a:cubicBezTo>
                  <a:cubicBezTo>
                    <a:pt x="3640" y="7633"/>
                    <a:pt x="5760" y="8175"/>
                    <a:pt x="7884" y="8175"/>
                  </a:cubicBezTo>
                  <a:cubicBezTo>
                    <a:pt x="9693" y="8175"/>
                    <a:pt x="11505" y="7781"/>
                    <a:pt x="12877" y="6981"/>
                  </a:cubicBezTo>
                  <a:cubicBezTo>
                    <a:pt x="15307" y="5584"/>
                    <a:pt x="15716" y="3284"/>
                    <a:pt x="13498" y="1606"/>
                  </a:cubicBezTo>
                  <a:cubicBezTo>
                    <a:pt x="12104" y="553"/>
                    <a:pt x="9988" y="0"/>
                    <a:pt x="7853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6"/>
            <p:cNvSpPr/>
            <p:nvPr/>
          </p:nvSpPr>
          <p:spPr>
            <a:xfrm>
              <a:off x="5258675" y="1613275"/>
              <a:ext cx="787200" cy="468100"/>
            </a:xfrm>
            <a:custGeom>
              <a:rect b="b" l="l" r="r" t="t"/>
              <a:pathLst>
                <a:path extrusionOk="0" h="18724" w="31488">
                  <a:moveTo>
                    <a:pt x="15735" y="214"/>
                  </a:moveTo>
                  <a:cubicBezTo>
                    <a:pt x="20012" y="214"/>
                    <a:pt x="24251" y="1321"/>
                    <a:pt x="27043" y="3432"/>
                  </a:cubicBezTo>
                  <a:cubicBezTo>
                    <a:pt x="31488" y="6794"/>
                    <a:pt x="30666" y="11400"/>
                    <a:pt x="25798" y="14197"/>
                  </a:cubicBezTo>
                  <a:cubicBezTo>
                    <a:pt x="23051" y="15802"/>
                    <a:pt x="19422" y="16591"/>
                    <a:pt x="15797" y="16591"/>
                  </a:cubicBezTo>
                  <a:cubicBezTo>
                    <a:pt x="11542" y="16591"/>
                    <a:pt x="7293" y="15504"/>
                    <a:pt x="4478" y="13375"/>
                  </a:cubicBezTo>
                  <a:cubicBezTo>
                    <a:pt x="0" y="9987"/>
                    <a:pt x="892" y="5377"/>
                    <a:pt x="5733" y="2603"/>
                  </a:cubicBezTo>
                  <a:cubicBezTo>
                    <a:pt x="8543" y="990"/>
                    <a:pt x="12153" y="214"/>
                    <a:pt x="15735" y="214"/>
                  </a:cubicBezTo>
                  <a:close/>
                  <a:moveTo>
                    <a:pt x="15763" y="1"/>
                  </a:moveTo>
                  <a:cubicBezTo>
                    <a:pt x="13936" y="1"/>
                    <a:pt x="12134" y="198"/>
                    <a:pt x="10450" y="573"/>
                  </a:cubicBezTo>
                  <a:cubicBezTo>
                    <a:pt x="8139" y="1091"/>
                    <a:pt x="5745" y="2018"/>
                    <a:pt x="3891" y="3470"/>
                  </a:cubicBezTo>
                  <a:cubicBezTo>
                    <a:pt x="2382" y="4649"/>
                    <a:pt x="1171" y="6246"/>
                    <a:pt x="982" y="8128"/>
                  </a:cubicBezTo>
                  <a:cubicBezTo>
                    <a:pt x="980" y="8164"/>
                    <a:pt x="976" y="8203"/>
                    <a:pt x="974" y="8240"/>
                  </a:cubicBezTo>
                  <a:cubicBezTo>
                    <a:pt x="965" y="8369"/>
                    <a:pt x="957" y="8497"/>
                    <a:pt x="957" y="8629"/>
                  </a:cubicBezTo>
                  <a:lnTo>
                    <a:pt x="957" y="10097"/>
                  </a:lnTo>
                  <a:cubicBezTo>
                    <a:pt x="957" y="11137"/>
                    <a:pt x="1279" y="12123"/>
                    <a:pt x="1831" y="13021"/>
                  </a:cubicBezTo>
                  <a:cubicBezTo>
                    <a:pt x="1908" y="13148"/>
                    <a:pt x="1988" y="13266"/>
                    <a:pt x="2071" y="13388"/>
                  </a:cubicBezTo>
                  <a:cubicBezTo>
                    <a:pt x="3369" y="15224"/>
                    <a:pt x="5541" y="16510"/>
                    <a:pt x="7628" y="17310"/>
                  </a:cubicBezTo>
                  <a:cubicBezTo>
                    <a:pt x="10120" y="18263"/>
                    <a:pt x="12942" y="18723"/>
                    <a:pt x="15741" y="18723"/>
                  </a:cubicBezTo>
                  <a:cubicBezTo>
                    <a:pt x="19560" y="18723"/>
                    <a:pt x="23337" y="17866"/>
                    <a:pt x="26176" y="16228"/>
                  </a:cubicBezTo>
                  <a:cubicBezTo>
                    <a:pt x="27442" y="15495"/>
                    <a:pt x="28628" y="14533"/>
                    <a:pt x="29443" y="13378"/>
                  </a:cubicBezTo>
                  <a:cubicBezTo>
                    <a:pt x="30132" y="12411"/>
                    <a:pt x="30558" y="11310"/>
                    <a:pt x="30558" y="10096"/>
                  </a:cubicBezTo>
                  <a:lnTo>
                    <a:pt x="30558" y="8628"/>
                  </a:lnTo>
                  <a:cubicBezTo>
                    <a:pt x="30558" y="8354"/>
                    <a:pt x="30536" y="8088"/>
                    <a:pt x="30494" y="7828"/>
                  </a:cubicBezTo>
                  <a:cubicBezTo>
                    <a:pt x="30492" y="7809"/>
                    <a:pt x="30488" y="7793"/>
                    <a:pt x="30485" y="7773"/>
                  </a:cubicBezTo>
                  <a:cubicBezTo>
                    <a:pt x="30231" y="6260"/>
                    <a:pt x="29312" y="4941"/>
                    <a:pt x="28137" y="3894"/>
                  </a:cubicBezTo>
                  <a:cubicBezTo>
                    <a:pt x="26168" y="2144"/>
                    <a:pt x="23429" y="1077"/>
                    <a:pt x="20869" y="531"/>
                  </a:cubicBezTo>
                  <a:cubicBezTo>
                    <a:pt x="19198" y="173"/>
                    <a:pt x="17470" y="1"/>
                    <a:pt x="15763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6"/>
            <p:cNvSpPr/>
            <p:nvPr/>
          </p:nvSpPr>
          <p:spPr>
            <a:xfrm>
              <a:off x="5315600" y="2281775"/>
              <a:ext cx="674450" cy="329350"/>
            </a:xfrm>
            <a:custGeom>
              <a:rect b="b" l="l" r="r" t="t"/>
              <a:pathLst>
                <a:path extrusionOk="0" h="13174" w="26978">
                  <a:moveTo>
                    <a:pt x="13500" y="1"/>
                  </a:moveTo>
                  <a:cubicBezTo>
                    <a:pt x="12204" y="1"/>
                    <a:pt x="10905" y="107"/>
                    <a:pt x="9645" y="320"/>
                  </a:cubicBezTo>
                  <a:cubicBezTo>
                    <a:pt x="8349" y="539"/>
                    <a:pt x="7097" y="872"/>
                    <a:pt x="5928" y="1319"/>
                  </a:cubicBezTo>
                  <a:cubicBezTo>
                    <a:pt x="5035" y="1659"/>
                    <a:pt x="4117" y="2101"/>
                    <a:pt x="3273" y="2651"/>
                  </a:cubicBezTo>
                  <a:cubicBezTo>
                    <a:pt x="2519" y="3143"/>
                    <a:pt x="1821" y="3715"/>
                    <a:pt x="1253" y="4376"/>
                  </a:cubicBezTo>
                  <a:cubicBezTo>
                    <a:pt x="1060" y="4602"/>
                    <a:pt x="883" y="4832"/>
                    <a:pt x="723" y="5076"/>
                  </a:cubicBezTo>
                  <a:cubicBezTo>
                    <a:pt x="391" y="5573"/>
                    <a:pt x="148" y="6097"/>
                    <a:pt x="1" y="6640"/>
                  </a:cubicBezTo>
                  <a:cubicBezTo>
                    <a:pt x="153" y="7142"/>
                    <a:pt x="386" y="7626"/>
                    <a:pt x="692" y="8092"/>
                  </a:cubicBezTo>
                  <a:cubicBezTo>
                    <a:pt x="1855" y="9858"/>
                    <a:pt x="3943" y="11101"/>
                    <a:pt x="5904" y="11853"/>
                  </a:cubicBezTo>
                  <a:cubicBezTo>
                    <a:pt x="8212" y="12738"/>
                    <a:pt x="10853" y="13173"/>
                    <a:pt x="13482" y="13173"/>
                  </a:cubicBezTo>
                  <a:cubicBezTo>
                    <a:pt x="17006" y="13173"/>
                    <a:pt x="20509" y="12391"/>
                    <a:pt x="23159" y="10860"/>
                  </a:cubicBezTo>
                  <a:cubicBezTo>
                    <a:pt x="24845" y="9886"/>
                    <a:pt x="26447" y="8437"/>
                    <a:pt x="26977" y="6582"/>
                  </a:cubicBezTo>
                  <a:cubicBezTo>
                    <a:pt x="26447" y="4730"/>
                    <a:pt x="24849" y="3279"/>
                    <a:pt x="23160" y="2310"/>
                  </a:cubicBezTo>
                  <a:cubicBezTo>
                    <a:pt x="21328" y="1254"/>
                    <a:pt x="19093" y="554"/>
                    <a:pt x="16726" y="223"/>
                  </a:cubicBezTo>
                  <a:cubicBezTo>
                    <a:pt x="15669" y="75"/>
                    <a:pt x="14586" y="1"/>
                    <a:pt x="13500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6"/>
            <p:cNvSpPr/>
            <p:nvPr/>
          </p:nvSpPr>
          <p:spPr>
            <a:xfrm>
              <a:off x="5556750" y="2074050"/>
              <a:ext cx="177100" cy="215700"/>
            </a:xfrm>
            <a:custGeom>
              <a:rect b="b" l="l" r="r" t="t"/>
              <a:pathLst>
                <a:path extrusionOk="0" h="8628" w="7084">
                  <a:moveTo>
                    <a:pt x="1" y="1"/>
                  </a:moveTo>
                  <a:lnTo>
                    <a:pt x="1" y="8628"/>
                  </a:lnTo>
                  <a:cubicBezTo>
                    <a:pt x="1261" y="8414"/>
                    <a:pt x="2560" y="8308"/>
                    <a:pt x="3856" y="8308"/>
                  </a:cubicBezTo>
                  <a:cubicBezTo>
                    <a:pt x="4942" y="8308"/>
                    <a:pt x="6026" y="8383"/>
                    <a:pt x="7083" y="8530"/>
                  </a:cubicBezTo>
                  <a:lnTo>
                    <a:pt x="7083" y="80"/>
                  </a:lnTo>
                  <a:cubicBezTo>
                    <a:pt x="6011" y="221"/>
                    <a:pt x="4913" y="293"/>
                    <a:pt x="3811" y="293"/>
                  </a:cubicBezTo>
                  <a:cubicBezTo>
                    <a:pt x="2534" y="293"/>
                    <a:pt x="1253" y="19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6"/>
            <p:cNvSpPr/>
            <p:nvPr/>
          </p:nvSpPr>
          <p:spPr>
            <a:xfrm>
              <a:off x="5440750" y="2126900"/>
              <a:ext cx="416000" cy="334850"/>
            </a:xfrm>
            <a:custGeom>
              <a:rect b="b" l="l" r="r" t="t"/>
              <a:pathLst>
                <a:path extrusionOk="0" h="13394" w="16640">
                  <a:moveTo>
                    <a:pt x="7192" y="0"/>
                  </a:moveTo>
                  <a:cubicBezTo>
                    <a:pt x="6461" y="0"/>
                    <a:pt x="5264" y="442"/>
                    <a:pt x="5102" y="512"/>
                  </a:cubicBezTo>
                  <a:cubicBezTo>
                    <a:pt x="4987" y="563"/>
                    <a:pt x="4719" y="946"/>
                    <a:pt x="4572" y="1169"/>
                  </a:cubicBezTo>
                  <a:cubicBezTo>
                    <a:pt x="4571" y="1170"/>
                    <a:pt x="4571" y="1172"/>
                    <a:pt x="4568" y="1174"/>
                  </a:cubicBezTo>
                  <a:cubicBezTo>
                    <a:pt x="4521" y="1242"/>
                    <a:pt x="4446" y="1281"/>
                    <a:pt x="4364" y="1285"/>
                  </a:cubicBezTo>
                  <a:cubicBezTo>
                    <a:pt x="4342" y="1285"/>
                    <a:pt x="4321" y="1284"/>
                    <a:pt x="4299" y="1278"/>
                  </a:cubicBezTo>
                  <a:cubicBezTo>
                    <a:pt x="4215" y="1259"/>
                    <a:pt x="4102" y="1242"/>
                    <a:pt x="3970" y="1242"/>
                  </a:cubicBezTo>
                  <a:cubicBezTo>
                    <a:pt x="3757" y="1242"/>
                    <a:pt x="3493" y="1286"/>
                    <a:pt x="3215" y="1437"/>
                  </a:cubicBezTo>
                  <a:cubicBezTo>
                    <a:pt x="2542" y="1800"/>
                    <a:pt x="2270" y="1982"/>
                    <a:pt x="2270" y="1982"/>
                  </a:cubicBezTo>
                  <a:lnTo>
                    <a:pt x="2270" y="2171"/>
                  </a:lnTo>
                  <a:cubicBezTo>
                    <a:pt x="2270" y="2171"/>
                    <a:pt x="2189" y="2160"/>
                    <a:pt x="2102" y="2155"/>
                  </a:cubicBezTo>
                  <a:cubicBezTo>
                    <a:pt x="2076" y="2153"/>
                    <a:pt x="2048" y="2152"/>
                    <a:pt x="2023" y="2152"/>
                  </a:cubicBezTo>
                  <a:cubicBezTo>
                    <a:pt x="1970" y="2152"/>
                    <a:pt x="1924" y="2157"/>
                    <a:pt x="1907" y="2171"/>
                  </a:cubicBezTo>
                  <a:cubicBezTo>
                    <a:pt x="1853" y="2218"/>
                    <a:pt x="963" y="2983"/>
                    <a:pt x="981" y="3171"/>
                  </a:cubicBezTo>
                  <a:cubicBezTo>
                    <a:pt x="992" y="3291"/>
                    <a:pt x="1047" y="3584"/>
                    <a:pt x="1086" y="3784"/>
                  </a:cubicBezTo>
                  <a:cubicBezTo>
                    <a:pt x="1110" y="3901"/>
                    <a:pt x="1127" y="3986"/>
                    <a:pt x="1127" y="3986"/>
                  </a:cubicBezTo>
                  <a:cubicBezTo>
                    <a:pt x="1127" y="3986"/>
                    <a:pt x="1059" y="4006"/>
                    <a:pt x="976" y="4049"/>
                  </a:cubicBezTo>
                  <a:cubicBezTo>
                    <a:pt x="874" y="4103"/>
                    <a:pt x="750" y="4192"/>
                    <a:pt x="709" y="4323"/>
                  </a:cubicBezTo>
                  <a:cubicBezTo>
                    <a:pt x="635" y="4561"/>
                    <a:pt x="1" y="6176"/>
                    <a:pt x="709" y="6702"/>
                  </a:cubicBezTo>
                  <a:lnTo>
                    <a:pt x="740" y="6758"/>
                  </a:lnTo>
                  <a:lnTo>
                    <a:pt x="799" y="6866"/>
                  </a:lnTo>
                  <a:cubicBezTo>
                    <a:pt x="799" y="6866"/>
                    <a:pt x="785" y="6891"/>
                    <a:pt x="761" y="6931"/>
                  </a:cubicBezTo>
                  <a:cubicBezTo>
                    <a:pt x="672" y="7086"/>
                    <a:pt x="463" y="7483"/>
                    <a:pt x="492" y="7740"/>
                  </a:cubicBezTo>
                  <a:cubicBezTo>
                    <a:pt x="529" y="8064"/>
                    <a:pt x="764" y="9253"/>
                    <a:pt x="928" y="9339"/>
                  </a:cubicBezTo>
                  <a:cubicBezTo>
                    <a:pt x="1034" y="9395"/>
                    <a:pt x="1165" y="9494"/>
                    <a:pt x="1243" y="9554"/>
                  </a:cubicBezTo>
                  <a:cubicBezTo>
                    <a:pt x="1284" y="9585"/>
                    <a:pt x="1309" y="9606"/>
                    <a:pt x="1309" y="9606"/>
                  </a:cubicBezTo>
                  <a:cubicBezTo>
                    <a:pt x="1309" y="9606"/>
                    <a:pt x="1288" y="9620"/>
                    <a:pt x="1269" y="9653"/>
                  </a:cubicBezTo>
                  <a:cubicBezTo>
                    <a:pt x="1242" y="9704"/>
                    <a:pt x="1220" y="9803"/>
                    <a:pt x="1273" y="9981"/>
                  </a:cubicBezTo>
                  <a:cubicBezTo>
                    <a:pt x="1363" y="10279"/>
                    <a:pt x="2304" y="11585"/>
                    <a:pt x="2424" y="11713"/>
                  </a:cubicBezTo>
                  <a:cubicBezTo>
                    <a:pt x="2536" y="11831"/>
                    <a:pt x="4383" y="13073"/>
                    <a:pt x="4965" y="13073"/>
                  </a:cubicBezTo>
                  <a:cubicBezTo>
                    <a:pt x="5006" y="13073"/>
                    <a:pt x="5041" y="13067"/>
                    <a:pt x="5068" y="13054"/>
                  </a:cubicBezTo>
                  <a:cubicBezTo>
                    <a:pt x="5416" y="12889"/>
                    <a:pt x="5953" y="12621"/>
                    <a:pt x="6122" y="12520"/>
                  </a:cubicBezTo>
                  <a:cubicBezTo>
                    <a:pt x="6157" y="12500"/>
                    <a:pt x="6176" y="12488"/>
                    <a:pt x="6176" y="12483"/>
                  </a:cubicBezTo>
                  <a:cubicBezTo>
                    <a:pt x="6176" y="12482"/>
                    <a:pt x="6176" y="12482"/>
                    <a:pt x="6177" y="12482"/>
                  </a:cubicBezTo>
                  <a:cubicBezTo>
                    <a:pt x="6182" y="12482"/>
                    <a:pt x="6212" y="12523"/>
                    <a:pt x="6272" y="12582"/>
                  </a:cubicBezTo>
                  <a:cubicBezTo>
                    <a:pt x="6364" y="12673"/>
                    <a:pt x="6530" y="12802"/>
                    <a:pt x="6794" y="12876"/>
                  </a:cubicBezTo>
                  <a:cubicBezTo>
                    <a:pt x="7093" y="12959"/>
                    <a:pt x="8024" y="13019"/>
                    <a:pt x="8681" y="13019"/>
                  </a:cubicBezTo>
                  <a:cubicBezTo>
                    <a:pt x="9019" y="13019"/>
                    <a:pt x="9285" y="13003"/>
                    <a:pt x="9353" y="12966"/>
                  </a:cubicBezTo>
                  <a:cubicBezTo>
                    <a:pt x="9437" y="12920"/>
                    <a:pt x="9499" y="12865"/>
                    <a:pt x="9542" y="12815"/>
                  </a:cubicBezTo>
                  <a:cubicBezTo>
                    <a:pt x="9602" y="12749"/>
                    <a:pt x="9625" y="12694"/>
                    <a:pt x="9625" y="12694"/>
                  </a:cubicBezTo>
                  <a:cubicBezTo>
                    <a:pt x="9625" y="12694"/>
                    <a:pt x="9665" y="12779"/>
                    <a:pt x="9764" y="12873"/>
                  </a:cubicBezTo>
                  <a:cubicBezTo>
                    <a:pt x="9841" y="12946"/>
                    <a:pt x="9955" y="13027"/>
                    <a:pt x="10115" y="13075"/>
                  </a:cubicBezTo>
                  <a:cubicBezTo>
                    <a:pt x="10478" y="13184"/>
                    <a:pt x="11623" y="13311"/>
                    <a:pt x="12003" y="13365"/>
                  </a:cubicBezTo>
                  <a:cubicBezTo>
                    <a:pt x="12130" y="13384"/>
                    <a:pt x="12260" y="13394"/>
                    <a:pt x="12383" y="13394"/>
                  </a:cubicBezTo>
                  <a:cubicBezTo>
                    <a:pt x="12627" y="13394"/>
                    <a:pt x="12844" y="13353"/>
                    <a:pt x="12965" y="13257"/>
                  </a:cubicBezTo>
                  <a:cubicBezTo>
                    <a:pt x="13147" y="13112"/>
                    <a:pt x="13964" y="12784"/>
                    <a:pt x="14217" y="12713"/>
                  </a:cubicBezTo>
                  <a:cubicBezTo>
                    <a:pt x="14473" y="12640"/>
                    <a:pt x="15000" y="11969"/>
                    <a:pt x="15253" y="11768"/>
                  </a:cubicBezTo>
                  <a:cubicBezTo>
                    <a:pt x="15306" y="11726"/>
                    <a:pt x="15350" y="11702"/>
                    <a:pt x="15384" y="11690"/>
                  </a:cubicBezTo>
                  <a:cubicBezTo>
                    <a:pt x="15404" y="11683"/>
                    <a:pt x="15422" y="11680"/>
                    <a:pt x="15437" y="11680"/>
                  </a:cubicBezTo>
                  <a:cubicBezTo>
                    <a:pt x="15477" y="11680"/>
                    <a:pt x="15502" y="11699"/>
                    <a:pt x="15526" y="11716"/>
                  </a:cubicBezTo>
                  <a:cubicBezTo>
                    <a:pt x="15551" y="11734"/>
                    <a:pt x="15573" y="11753"/>
                    <a:pt x="15604" y="11753"/>
                  </a:cubicBezTo>
                  <a:cubicBezTo>
                    <a:pt x="15608" y="11753"/>
                    <a:pt x="15613" y="11752"/>
                    <a:pt x="15617" y="11751"/>
                  </a:cubicBezTo>
                  <a:cubicBezTo>
                    <a:pt x="15725" y="11735"/>
                    <a:pt x="16399" y="11847"/>
                    <a:pt x="16489" y="11037"/>
                  </a:cubicBezTo>
                  <a:cubicBezTo>
                    <a:pt x="16571" y="10302"/>
                    <a:pt x="16639" y="9660"/>
                    <a:pt x="16523" y="9402"/>
                  </a:cubicBezTo>
                  <a:cubicBezTo>
                    <a:pt x="16513" y="9378"/>
                    <a:pt x="16499" y="9355"/>
                    <a:pt x="16483" y="9338"/>
                  </a:cubicBezTo>
                  <a:cubicBezTo>
                    <a:pt x="16483" y="9338"/>
                    <a:pt x="16484" y="9308"/>
                    <a:pt x="16488" y="9254"/>
                  </a:cubicBezTo>
                  <a:cubicBezTo>
                    <a:pt x="16499" y="8948"/>
                    <a:pt x="16529" y="7897"/>
                    <a:pt x="16375" y="7681"/>
                  </a:cubicBezTo>
                  <a:cubicBezTo>
                    <a:pt x="16193" y="7427"/>
                    <a:pt x="15739" y="6919"/>
                    <a:pt x="15630" y="6901"/>
                  </a:cubicBezTo>
                  <a:cubicBezTo>
                    <a:pt x="15520" y="6882"/>
                    <a:pt x="14867" y="4892"/>
                    <a:pt x="14594" y="4708"/>
                  </a:cubicBezTo>
                  <a:cubicBezTo>
                    <a:pt x="14384" y="4564"/>
                    <a:pt x="13897" y="4269"/>
                    <a:pt x="13692" y="4144"/>
                  </a:cubicBezTo>
                  <a:cubicBezTo>
                    <a:pt x="13633" y="4109"/>
                    <a:pt x="13598" y="4088"/>
                    <a:pt x="13598" y="4088"/>
                  </a:cubicBezTo>
                  <a:cubicBezTo>
                    <a:pt x="13598" y="4088"/>
                    <a:pt x="13589" y="4064"/>
                    <a:pt x="13571" y="4018"/>
                  </a:cubicBezTo>
                  <a:cubicBezTo>
                    <a:pt x="13488" y="3813"/>
                    <a:pt x="13181" y="3187"/>
                    <a:pt x="12309" y="2418"/>
                  </a:cubicBezTo>
                  <a:cubicBezTo>
                    <a:pt x="11464" y="1674"/>
                    <a:pt x="10936" y="1595"/>
                    <a:pt x="10750" y="1595"/>
                  </a:cubicBezTo>
                  <a:cubicBezTo>
                    <a:pt x="10700" y="1595"/>
                    <a:pt x="10675" y="1601"/>
                    <a:pt x="10675" y="1601"/>
                  </a:cubicBezTo>
                  <a:cubicBezTo>
                    <a:pt x="10675" y="1601"/>
                    <a:pt x="10057" y="766"/>
                    <a:pt x="9549" y="676"/>
                  </a:cubicBezTo>
                  <a:cubicBezTo>
                    <a:pt x="9446" y="657"/>
                    <a:pt x="9352" y="646"/>
                    <a:pt x="9270" y="641"/>
                  </a:cubicBezTo>
                  <a:cubicBezTo>
                    <a:pt x="9221" y="637"/>
                    <a:pt x="9175" y="636"/>
                    <a:pt x="9134" y="636"/>
                  </a:cubicBezTo>
                  <a:cubicBezTo>
                    <a:pt x="8912" y="636"/>
                    <a:pt x="8806" y="676"/>
                    <a:pt x="8806" y="676"/>
                  </a:cubicBezTo>
                  <a:cubicBezTo>
                    <a:pt x="8806" y="676"/>
                    <a:pt x="8750" y="632"/>
                    <a:pt x="8654" y="567"/>
                  </a:cubicBezTo>
                  <a:cubicBezTo>
                    <a:pt x="8377" y="379"/>
                    <a:pt x="7766" y="11"/>
                    <a:pt x="7227" y="1"/>
                  </a:cubicBezTo>
                  <a:cubicBezTo>
                    <a:pt x="7215" y="1"/>
                    <a:pt x="7204" y="0"/>
                    <a:pt x="7192" y="0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6"/>
            <p:cNvSpPr/>
            <p:nvPr/>
          </p:nvSpPr>
          <p:spPr>
            <a:xfrm>
              <a:off x="5549925" y="2156350"/>
              <a:ext cx="279725" cy="263500"/>
            </a:xfrm>
            <a:custGeom>
              <a:rect b="b" l="l" r="r" t="t"/>
              <a:pathLst>
                <a:path extrusionOk="0" h="10540" w="11189">
                  <a:moveTo>
                    <a:pt x="7352" y="3857"/>
                  </a:moveTo>
                  <a:cubicBezTo>
                    <a:pt x="7353" y="3857"/>
                    <a:pt x="7353" y="3857"/>
                    <a:pt x="7353" y="3857"/>
                  </a:cubicBezTo>
                  <a:cubicBezTo>
                    <a:pt x="7353" y="3857"/>
                    <a:pt x="7353" y="3857"/>
                    <a:pt x="7352" y="3857"/>
                  </a:cubicBezTo>
                  <a:close/>
                  <a:moveTo>
                    <a:pt x="205" y="1"/>
                  </a:moveTo>
                  <a:cubicBezTo>
                    <a:pt x="157" y="69"/>
                    <a:pt x="81" y="109"/>
                    <a:pt x="0" y="112"/>
                  </a:cubicBezTo>
                  <a:cubicBezTo>
                    <a:pt x="76" y="195"/>
                    <a:pt x="128" y="249"/>
                    <a:pt x="143" y="264"/>
                  </a:cubicBezTo>
                  <a:cubicBezTo>
                    <a:pt x="304" y="415"/>
                    <a:pt x="507" y="533"/>
                    <a:pt x="704" y="629"/>
                  </a:cubicBezTo>
                  <a:cubicBezTo>
                    <a:pt x="1180" y="841"/>
                    <a:pt x="2152" y="880"/>
                    <a:pt x="2646" y="1007"/>
                  </a:cubicBezTo>
                  <a:cubicBezTo>
                    <a:pt x="2652" y="1008"/>
                    <a:pt x="2656" y="1009"/>
                    <a:pt x="2661" y="1012"/>
                  </a:cubicBezTo>
                  <a:cubicBezTo>
                    <a:pt x="2687" y="1021"/>
                    <a:pt x="2685" y="1020"/>
                    <a:pt x="2692" y="1024"/>
                  </a:cubicBezTo>
                  <a:cubicBezTo>
                    <a:pt x="2984" y="1164"/>
                    <a:pt x="3587" y="1466"/>
                    <a:pt x="4036" y="1711"/>
                  </a:cubicBezTo>
                  <a:cubicBezTo>
                    <a:pt x="4402" y="1913"/>
                    <a:pt x="4594" y="2045"/>
                    <a:pt x="4677" y="2103"/>
                  </a:cubicBezTo>
                  <a:cubicBezTo>
                    <a:pt x="4690" y="2113"/>
                    <a:pt x="4701" y="2120"/>
                    <a:pt x="4708" y="2125"/>
                  </a:cubicBezTo>
                  <a:lnTo>
                    <a:pt x="4771" y="2211"/>
                  </a:lnTo>
                  <a:lnTo>
                    <a:pt x="4834" y="2297"/>
                  </a:lnTo>
                  <a:lnTo>
                    <a:pt x="4839" y="2303"/>
                  </a:lnTo>
                  <a:cubicBezTo>
                    <a:pt x="4843" y="2306"/>
                    <a:pt x="4845" y="2308"/>
                    <a:pt x="4848" y="2309"/>
                  </a:cubicBezTo>
                  <a:cubicBezTo>
                    <a:pt x="4965" y="2386"/>
                    <a:pt x="4943" y="2374"/>
                    <a:pt x="4959" y="2377"/>
                  </a:cubicBezTo>
                  <a:cubicBezTo>
                    <a:pt x="5188" y="2440"/>
                    <a:pt x="5403" y="2580"/>
                    <a:pt x="5587" y="2695"/>
                  </a:cubicBezTo>
                  <a:cubicBezTo>
                    <a:pt x="6232" y="3097"/>
                    <a:pt x="6562" y="3298"/>
                    <a:pt x="6907" y="3526"/>
                  </a:cubicBezTo>
                  <a:cubicBezTo>
                    <a:pt x="7070" y="3635"/>
                    <a:pt x="7255" y="3753"/>
                    <a:pt x="7352" y="3857"/>
                  </a:cubicBezTo>
                  <a:lnTo>
                    <a:pt x="7352" y="3857"/>
                  </a:lnTo>
                  <a:cubicBezTo>
                    <a:pt x="7352" y="3856"/>
                    <a:pt x="7351" y="3855"/>
                    <a:pt x="7352" y="3852"/>
                  </a:cubicBezTo>
                  <a:lnTo>
                    <a:pt x="7352" y="3852"/>
                  </a:lnTo>
                  <a:cubicBezTo>
                    <a:pt x="7355" y="3857"/>
                    <a:pt x="7395" y="4002"/>
                    <a:pt x="7399" y="4015"/>
                  </a:cubicBezTo>
                  <a:cubicBezTo>
                    <a:pt x="7502" y="4103"/>
                    <a:pt x="7444" y="4057"/>
                    <a:pt x="7508" y="4088"/>
                  </a:cubicBezTo>
                  <a:cubicBezTo>
                    <a:pt x="7559" y="4109"/>
                    <a:pt x="7619" y="4148"/>
                    <a:pt x="7661" y="4181"/>
                  </a:cubicBezTo>
                  <a:cubicBezTo>
                    <a:pt x="7793" y="4281"/>
                    <a:pt x="7910" y="4418"/>
                    <a:pt x="8016" y="4547"/>
                  </a:cubicBezTo>
                  <a:cubicBezTo>
                    <a:pt x="8237" y="4814"/>
                    <a:pt x="8568" y="5246"/>
                    <a:pt x="8814" y="5604"/>
                  </a:cubicBezTo>
                  <a:cubicBezTo>
                    <a:pt x="8882" y="5705"/>
                    <a:pt x="9093" y="6014"/>
                    <a:pt x="9130" y="6144"/>
                  </a:cubicBezTo>
                  <a:cubicBezTo>
                    <a:pt x="9180" y="6295"/>
                    <a:pt x="9189" y="6415"/>
                    <a:pt x="9205" y="6517"/>
                  </a:cubicBezTo>
                  <a:cubicBezTo>
                    <a:pt x="9211" y="6545"/>
                    <a:pt x="9216" y="6571"/>
                    <a:pt x="9222" y="6596"/>
                  </a:cubicBezTo>
                  <a:cubicBezTo>
                    <a:pt x="9225" y="6605"/>
                    <a:pt x="9227" y="6614"/>
                    <a:pt x="9232" y="6624"/>
                  </a:cubicBezTo>
                  <a:cubicBezTo>
                    <a:pt x="9240" y="6647"/>
                    <a:pt x="9250" y="6669"/>
                    <a:pt x="9263" y="6692"/>
                  </a:cubicBezTo>
                  <a:cubicBezTo>
                    <a:pt x="9274" y="6710"/>
                    <a:pt x="9287" y="6726"/>
                    <a:pt x="9301" y="6744"/>
                  </a:cubicBezTo>
                  <a:cubicBezTo>
                    <a:pt x="9315" y="6760"/>
                    <a:pt x="9331" y="6777"/>
                    <a:pt x="9347" y="6787"/>
                  </a:cubicBezTo>
                  <a:cubicBezTo>
                    <a:pt x="9458" y="6872"/>
                    <a:pt x="9604" y="6899"/>
                    <a:pt x="9938" y="7348"/>
                  </a:cubicBezTo>
                  <a:cubicBezTo>
                    <a:pt x="10043" y="7486"/>
                    <a:pt x="10138" y="7622"/>
                    <a:pt x="10221" y="7772"/>
                  </a:cubicBezTo>
                  <a:cubicBezTo>
                    <a:pt x="10524" y="8284"/>
                    <a:pt x="10929" y="9527"/>
                    <a:pt x="10975" y="9849"/>
                  </a:cubicBezTo>
                  <a:cubicBezTo>
                    <a:pt x="10989" y="9929"/>
                    <a:pt x="11001" y="10194"/>
                    <a:pt x="11018" y="10514"/>
                  </a:cubicBezTo>
                  <a:cubicBezTo>
                    <a:pt x="11039" y="10507"/>
                    <a:pt x="11057" y="10504"/>
                    <a:pt x="11072" y="10504"/>
                  </a:cubicBezTo>
                  <a:cubicBezTo>
                    <a:pt x="11111" y="10504"/>
                    <a:pt x="11137" y="10522"/>
                    <a:pt x="11161" y="10540"/>
                  </a:cubicBezTo>
                  <a:cubicBezTo>
                    <a:pt x="11175" y="10316"/>
                    <a:pt x="11183" y="10116"/>
                    <a:pt x="11188" y="9970"/>
                  </a:cubicBezTo>
                  <a:cubicBezTo>
                    <a:pt x="11189" y="9820"/>
                    <a:pt x="11188" y="9823"/>
                    <a:pt x="11165" y="9695"/>
                  </a:cubicBezTo>
                  <a:cubicBezTo>
                    <a:pt x="11068" y="9082"/>
                    <a:pt x="10803" y="8183"/>
                    <a:pt x="10509" y="7622"/>
                  </a:cubicBezTo>
                  <a:cubicBezTo>
                    <a:pt x="10423" y="7459"/>
                    <a:pt x="10316" y="7300"/>
                    <a:pt x="10209" y="7154"/>
                  </a:cubicBezTo>
                  <a:cubicBezTo>
                    <a:pt x="10060" y="6958"/>
                    <a:pt x="9911" y="6777"/>
                    <a:pt x="9709" y="6636"/>
                  </a:cubicBezTo>
                  <a:cubicBezTo>
                    <a:pt x="9650" y="6596"/>
                    <a:pt x="9554" y="6542"/>
                    <a:pt x="9546" y="6536"/>
                  </a:cubicBezTo>
                  <a:lnTo>
                    <a:pt x="9541" y="6531"/>
                  </a:lnTo>
                  <a:cubicBezTo>
                    <a:pt x="9539" y="6527"/>
                    <a:pt x="9534" y="6518"/>
                    <a:pt x="9530" y="6505"/>
                  </a:cubicBezTo>
                  <a:cubicBezTo>
                    <a:pt x="9528" y="6494"/>
                    <a:pt x="9523" y="6478"/>
                    <a:pt x="9520" y="6459"/>
                  </a:cubicBezTo>
                  <a:cubicBezTo>
                    <a:pt x="9513" y="6426"/>
                    <a:pt x="9508" y="6394"/>
                    <a:pt x="9503" y="6364"/>
                  </a:cubicBezTo>
                  <a:cubicBezTo>
                    <a:pt x="9484" y="6267"/>
                    <a:pt x="9466" y="6175"/>
                    <a:pt x="9415" y="6045"/>
                  </a:cubicBezTo>
                  <a:cubicBezTo>
                    <a:pt x="9408" y="6021"/>
                    <a:pt x="9389" y="5985"/>
                    <a:pt x="9366" y="5937"/>
                  </a:cubicBezTo>
                  <a:cubicBezTo>
                    <a:pt x="9257" y="5752"/>
                    <a:pt x="9169" y="5633"/>
                    <a:pt x="9033" y="5452"/>
                  </a:cubicBezTo>
                  <a:cubicBezTo>
                    <a:pt x="8746" y="5077"/>
                    <a:pt x="8402" y="4670"/>
                    <a:pt x="8170" y="4419"/>
                  </a:cubicBezTo>
                  <a:cubicBezTo>
                    <a:pt x="8043" y="4281"/>
                    <a:pt x="7919" y="4152"/>
                    <a:pt x="7756" y="4049"/>
                  </a:cubicBezTo>
                  <a:cubicBezTo>
                    <a:pt x="7696" y="4009"/>
                    <a:pt x="7610" y="3965"/>
                    <a:pt x="7530" y="3945"/>
                  </a:cubicBezTo>
                  <a:cubicBezTo>
                    <a:pt x="7509" y="3808"/>
                    <a:pt x="7513" y="3820"/>
                    <a:pt x="7497" y="3782"/>
                  </a:cubicBezTo>
                  <a:cubicBezTo>
                    <a:pt x="7320" y="3495"/>
                    <a:pt x="6042" y="2627"/>
                    <a:pt x="5759" y="2435"/>
                  </a:cubicBezTo>
                  <a:cubicBezTo>
                    <a:pt x="5634" y="2348"/>
                    <a:pt x="5460" y="2221"/>
                    <a:pt x="5233" y="2118"/>
                  </a:cubicBezTo>
                  <a:cubicBezTo>
                    <a:pt x="5231" y="2117"/>
                    <a:pt x="5230" y="2116"/>
                    <a:pt x="5226" y="2114"/>
                  </a:cubicBezTo>
                  <a:cubicBezTo>
                    <a:pt x="5186" y="2096"/>
                    <a:pt x="5137" y="2076"/>
                    <a:pt x="5090" y="2060"/>
                  </a:cubicBezTo>
                  <a:cubicBezTo>
                    <a:pt x="5086" y="2055"/>
                    <a:pt x="5084" y="2050"/>
                    <a:pt x="5080" y="2045"/>
                  </a:cubicBezTo>
                  <a:cubicBezTo>
                    <a:pt x="4949" y="1849"/>
                    <a:pt x="4973" y="1882"/>
                    <a:pt x="4947" y="1862"/>
                  </a:cubicBezTo>
                  <a:cubicBezTo>
                    <a:pt x="4559" y="1548"/>
                    <a:pt x="3921" y="1199"/>
                    <a:pt x="3477" y="975"/>
                  </a:cubicBezTo>
                  <a:cubicBezTo>
                    <a:pt x="3167" y="819"/>
                    <a:pt x="3172" y="823"/>
                    <a:pt x="2905" y="697"/>
                  </a:cubicBezTo>
                  <a:cubicBezTo>
                    <a:pt x="2839" y="667"/>
                    <a:pt x="2851" y="671"/>
                    <a:pt x="2824" y="662"/>
                  </a:cubicBezTo>
                  <a:cubicBezTo>
                    <a:pt x="2472" y="533"/>
                    <a:pt x="1599" y="531"/>
                    <a:pt x="997" y="415"/>
                  </a:cubicBezTo>
                  <a:cubicBezTo>
                    <a:pt x="900" y="391"/>
                    <a:pt x="838" y="381"/>
                    <a:pt x="636" y="286"/>
                  </a:cubicBezTo>
                  <a:cubicBezTo>
                    <a:pt x="518" y="229"/>
                    <a:pt x="398" y="164"/>
                    <a:pt x="303" y="88"/>
                  </a:cubicBezTo>
                  <a:cubicBezTo>
                    <a:pt x="269" y="59"/>
                    <a:pt x="237" y="30"/>
                    <a:pt x="205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6"/>
            <p:cNvSpPr/>
            <p:nvPr/>
          </p:nvSpPr>
          <p:spPr>
            <a:xfrm>
              <a:off x="5715225" y="2322150"/>
              <a:ext cx="77250" cy="87625"/>
            </a:xfrm>
            <a:custGeom>
              <a:rect b="b" l="l" r="r" t="t"/>
              <a:pathLst>
                <a:path extrusionOk="0" h="3505" w="3090">
                  <a:moveTo>
                    <a:pt x="2907" y="0"/>
                  </a:moveTo>
                  <a:cubicBezTo>
                    <a:pt x="2663" y="69"/>
                    <a:pt x="789" y="600"/>
                    <a:pt x="621" y="781"/>
                  </a:cubicBezTo>
                  <a:cubicBezTo>
                    <a:pt x="568" y="837"/>
                    <a:pt x="496" y="1021"/>
                    <a:pt x="467" y="1094"/>
                  </a:cubicBezTo>
                  <a:cubicBezTo>
                    <a:pt x="329" y="1439"/>
                    <a:pt x="28" y="2305"/>
                    <a:pt x="4" y="2666"/>
                  </a:cubicBezTo>
                  <a:cubicBezTo>
                    <a:pt x="1" y="2757"/>
                    <a:pt x="13" y="2778"/>
                    <a:pt x="43" y="2832"/>
                  </a:cubicBezTo>
                  <a:cubicBezTo>
                    <a:pt x="154" y="3017"/>
                    <a:pt x="575" y="3444"/>
                    <a:pt x="757" y="3499"/>
                  </a:cubicBezTo>
                  <a:cubicBezTo>
                    <a:pt x="770" y="3503"/>
                    <a:pt x="779" y="3504"/>
                    <a:pt x="798" y="3504"/>
                  </a:cubicBezTo>
                  <a:cubicBezTo>
                    <a:pt x="818" y="3504"/>
                    <a:pt x="849" y="3502"/>
                    <a:pt x="909" y="3499"/>
                  </a:cubicBezTo>
                  <a:cubicBezTo>
                    <a:pt x="1076" y="3487"/>
                    <a:pt x="2292" y="3403"/>
                    <a:pt x="2430" y="3305"/>
                  </a:cubicBezTo>
                  <a:cubicBezTo>
                    <a:pt x="2462" y="3281"/>
                    <a:pt x="2473" y="3234"/>
                    <a:pt x="2482" y="3195"/>
                  </a:cubicBezTo>
                  <a:cubicBezTo>
                    <a:pt x="2526" y="2995"/>
                    <a:pt x="2514" y="2584"/>
                    <a:pt x="2509" y="2381"/>
                  </a:cubicBezTo>
                  <a:cubicBezTo>
                    <a:pt x="2509" y="2353"/>
                    <a:pt x="2504" y="2346"/>
                    <a:pt x="2517" y="2329"/>
                  </a:cubicBezTo>
                  <a:cubicBezTo>
                    <a:pt x="2571" y="2266"/>
                    <a:pt x="2739" y="2235"/>
                    <a:pt x="2820" y="2224"/>
                  </a:cubicBezTo>
                  <a:cubicBezTo>
                    <a:pt x="2872" y="2218"/>
                    <a:pt x="2925" y="2214"/>
                    <a:pt x="2977" y="2214"/>
                  </a:cubicBezTo>
                  <a:cubicBezTo>
                    <a:pt x="3014" y="2214"/>
                    <a:pt x="3050" y="2216"/>
                    <a:pt x="3087" y="2220"/>
                  </a:cubicBezTo>
                  <a:lnTo>
                    <a:pt x="3090" y="2204"/>
                  </a:lnTo>
                  <a:cubicBezTo>
                    <a:pt x="3044" y="2198"/>
                    <a:pt x="2992" y="2195"/>
                    <a:pt x="2939" y="2195"/>
                  </a:cubicBezTo>
                  <a:cubicBezTo>
                    <a:pt x="2804" y="2195"/>
                    <a:pt x="2657" y="2216"/>
                    <a:pt x="2552" y="2265"/>
                  </a:cubicBezTo>
                  <a:cubicBezTo>
                    <a:pt x="2516" y="2282"/>
                    <a:pt x="2478" y="2308"/>
                    <a:pt x="2473" y="2348"/>
                  </a:cubicBezTo>
                  <a:cubicBezTo>
                    <a:pt x="2469" y="2388"/>
                    <a:pt x="2484" y="3086"/>
                    <a:pt x="2404" y="3240"/>
                  </a:cubicBezTo>
                  <a:cubicBezTo>
                    <a:pt x="2400" y="3246"/>
                    <a:pt x="2396" y="3254"/>
                    <a:pt x="2393" y="3255"/>
                  </a:cubicBezTo>
                  <a:cubicBezTo>
                    <a:pt x="2389" y="3257"/>
                    <a:pt x="2380" y="3261"/>
                    <a:pt x="2371" y="3264"/>
                  </a:cubicBezTo>
                  <a:cubicBezTo>
                    <a:pt x="2124" y="3335"/>
                    <a:pt x="1110" y="3390"/>
                    <a:pt x="839" y="3398"/>
                  </a:cubicBezTo>
                  <a:lnTo>
                    <a:pt x="796" y="3398"/>
                  </a:lnTo>
                  <a:cubicBezTo>
                    <a:pt x="766" y="3392"/>
                    <a:pt x="713" y="3355"/>
                    <a:pt x="689" y="3337"/>
                  </a:cubicBezTo>
                  <a:cubicBezTo>
                    <a:pt x="502" y="3198"/>
                    <a:pt x="235" y="2909"/>
                    <a:pt x="155" y="2768"/>
                  </a:cubicBezTo>
                  <a:cubicBezTo>
                    <a:pt x="146" y="2752"/>
                    <a:pt x="138" y="2732"/>
                    <a:pt x="138" y="2727"/>
                  </a:cubicBezTo>
                  <a:cubicBezTo>
                    <a:pt x="137" y="2714"/>
                    <a:pt x="137" y="2694"/>
                    <a:pt x="138" y="2674"/>
                  </a:cubicBezTo>
                  <a:cubicBezTo>
                    <a:pt x="164" y="2341"/>
                    <a:pt x="479" y="1477"/>
                    <a:pt x="614" y="1155"/>
                  </a:cubicBezTo>
                  <a:cubicBezTo>
                    <a:pt x="700" y="953"/>
                    <a:pt x="734" y="902"/>
                    <a:pt x="739" y="895"/>
                  </a:cubicBezTo>
                  <a:lnTo>
                    <a:pt x="739" y="895"/>
                  </a:lnTo>
                  <a:cubicBezTo>
                    <a:pt x="739" y="895"/>
                    <a:pt x="739" y="895"/>
                    <a:pt x="739" y="895"/>
                  </a:cubicBezTo>
                  <a:cubicBezTo>
                    <a:pt x="740" y="895"/>
                    <a:pt x="740" y="895"/>
                    <a:pt x="740" y="894"/>
                  </a:cubicBezTo>
                  <a:cubicBezTo>
                    <a:pt x="740" y="894"/>
                    <a:pt x="741" y="894"/>
                    <a:pt x="740" y="894"/>
                  </a:cubicBezTo>
                  <a:lnTo>
                    <a:pt x="740" y="894"/>
                  </a:lnTo>
                  <a:cubicBezTo>
                    <a:pt x="740" y="894"/>
                    <a:pt x="740" y="894"/>
                    <a:pt x="739" y="895"/>
                  </a:cubicBezTo>
                  <a:lnTo>
                    <a:pt x="739" y="895"/>
                  </a:lnTo>
                  <a:cubicBezTo>
                    <a:pt x="735" y="894"/>
                    <a:pt x="887" y="747"/>
                    <a:pt x="2958" y="177"/>
                  </a:cubicBezTo>
                  <a:lnTo>
                    <a:pt x="2907" y="0"/>
                  </a:ln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6"/>
            <p:cNvSpPr/>
            <p:nvPr/>
          </p:nvSpPr>
          <p:spPr>
            <a:xfrm>
              <a:off x="5571125" y="2347875"/>
              <a:ext cx="113800" cy="100950"/>
            </a:xfrm>
            <a:custGeom>
              <a:rect b="b" l="l" r="r" t="t"/>
              <a:pathLst>
                <a:path extrusionOk="0" h="4038" w="4552">
                  <a:moveTo>
                    <a:pt x="1149" y="0"/>
                  </a:moveTo>
                  <a:cubicBezTo>
                    <a:pt x="1007" y="0"/>
                    <a:pt x="883" y="17"/>
                    <a:pt x="793" y="58"/>
                  </a:cubicBezTo>
                  <a:cubicBezTo>
                    <a:pt x="717" y="94"/>
                    <a:pt x="749" y="78"/>
                    <a:pt x="693" y="109"/>
                  </a:cubicBezTo>
                  <a:cubicBezTo>
                    <a:pt x="317" y="329"/>
                    <a:pt x="96" y="851"/>
                    <a:pt x="18" y="1274"/>
                  </a:cubicBezTo>
                  <a:lnTo>
                    <a:pt x="1" y="1376"/>
                  </a:lnTo>
                  <a:cubicBezTo>
                    <a:pt x="812" y="1544"/>
                    <a:pt x="1304" y="1639"/>
                    <a:pt x="2063" y="1792"/>
                  </a:cubicBezTo>
                  <a:cubicBezTo>
                    <a:pt x="2175" y="2497"/>
                    <a:pt x="2136" y="2245"/>
                    <a:pt x="2251" y="2949"/>
                  </a:cubicBezTo>
                  <a:lnTo>
                    <a:pt x="2287" y="2944"/>
                  </a:lnTo>
                  <a:cubicBezTo>
                    <a:pt x="2211" y="2193"/>
                    <a:pt x="2240" y="2466"/>
                    <a:pt x="2160" y="1703"/>
                  </a:cubicBezTo>
                  <a:cubicBezTo>
                    <a:pt x="1478" y="1529"/>
                    <a:pt x="874" y="1372"/>
                    <a:pt x="253" y="1216"/>
                  </a:cubicBezTo>
                  <a:cubicBezTo>
                    <a:pt x="346" y="892"/>
                    <a:pt x="546" y="488"/>
                    <a:pt x="827" y="340"/>
                  </a:cubicBezTo>
                  <a:cubicBezTo>
                    <a:pt x="842" y="332"/>
                    <a:pt x="856" y="324"/>
                    <a:pt x="874" y="317"/>
                  </a:cubicBezTo>
                  <a:lnTo>
                    <a:pt x="897" y="306"/>
                  </a:lnTo>
                  <a:cubicBezTo>
                    <a:pt x="944" y="287"/>
                    <a:pt x="1013" y="280"/>
                    <a:pt x="1088" y="280"/>
                  </a:cubicBezTo>
                  <a:cubicBezTo>
                    <a:pt x="1228" y="280"/>
                    <a:pt x="1392" y="305"/>
                    <a:pt x="1486" y="321"/>
                  </a:cubicBezTo>
                  <a:cubicBezTo>
                    <a:pt x="2064" y="431"/>
                    <a:pt x="2730" y="675"/>
                    <a:pt x="3317" y="896"/>
                  </a:cubicBezTo>
                  <a:cubicBezTo>
                    <a:pt x="3507" y="1461"/>
                    <a:pt x="3591" y="1711"/>
                    <a:pt x="3640" y="1974"/>
                  </a:cubicBezTo>
                  <a:cubicBezTo>
                    <a:pt x="3685" y="2261"/>
                    <a:pt x="4012" y="3157"/>
                    <a:pt x="4330" y="3979"/>
                  </a:cubicBezTo>
                  <a:cubicBezTo>
                    <a:pt x="4389" y="3912"/>
                    <a:pt x="4413" y="3858"/>
                    <a:pt x="4413" y="3858"/>
                  </a:cubicBezTo>
                  <a:cubicBezTo>
                    <a:pt x="4413" y="3858"/>
                    <a:pt x="4452" y="3943"/>
                    <a:pt x="4551" y="4037"/>
                  </a:cubicBezTo>
                  <a:cubicBezTo>
                    <a:pt x="4280" y="3121"/>
                    <a:pt x="4018" y="2248"/>
                    <a:pt x="3969" y="1975"/>
                  </a:cubicBezTo>
                  <a:cubicBezTo>
                    <a:pt x="3963" y="1948"/>
                    <a:pt x="3963" y="1597"/>
                    <a:pt x="3620" y="599"/>
                  </a:cubicBezTo>
                  <a:cubicBezTo>
                    <a:pt x="3283" y="472"/>
                    <a:pt x="2985" y="368"/>
                    <a:pt x="2551" y="252"/>
                  </a:cubicBezTo>
                  <a:cubicBezTo>
                    <a:pt x="2249" y="171"/>
                    <a:pt x="1605" y="0"/>
                    <a:pt x="1149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6"/>
            <p:cNvSpPr/>
            <p:nvPr/>
          </p:nvSpPr>
          <p:spPr>
            <a:xfrm>
              <a:off x="5471925" y="2256150"/>
              <a:ext cx="259050" cy="117475"/>
            </a:xfrm>
            <a:custGeom>
              <a:rect b="b" l="l" r="r" t="t"/>
              <a:pathLst>
                <a:path extrusionOk="0" h="4699" w="10362">
                  <a:moveTo>
                    <a:pt x="10357" y="0"/>
                  </a:moveTo>
                  <a:cubicBezTo>
                    <a:pt x="9990" y="64"/>
                    <a:pt x="9295" y="189"/>
                    <a:pt x="8932" y="273"/>
                  </a:cubicBezTo>
                  <a:cubicBezTo>
                    <a:pt x="8824" y="299"/>
                    <a:pt x="8764" y="301"/>
                    <a:pt x="8397" y="610"/>
                  </a:cubicBezTo>
                  <a:cubicBezTo>
                    <a:pt x="7822" y="1099"/>
                    <a:pt x="7059" y="1890"/>
                    <a:pt x="6916" y="1926"/>
                  </a:cubicBezTo>
                  <a:cubicBezTo>
                    <a:pt x="6696" y="1973"/>
                    <a:pt x="6407" y="1953"/>
                    <a:pt x="6149" y="1996"/>
                  </a:cubicBezTo>
                  <a:cubicBezTo>
                    <a:pt x="6109" y="2001"/>
                    <a:pt x="6101" y="2005"/>
                    <a:pt x="6058" y="2006"/>
                  </a:cubicBezTo>
                  <a:cubicBezTo>
                    <a:pt x="6050" y="2006"/>
                    <a:pt x="6042" y="2006"/>
                    <a:pt x="6034" y="2006"/>
                  </a:cubicBezTo>
                  <a:cubicBezTo>
                    <a:pt x="5628" y="2006"/>
                    <a:pt x="4359" y="1876"/>
                    <a:pt x="3771" y="1876"/>
                  </a:cubicBezTo>
                  <a:cubicBezTo>
                    <a:pt x="3665" y="1876"/>
                    <a:pt x="3581" y="1881"/>
                    <a:pt x="3529" y="1890"/>
                  </a:cubicBezTo>
                  <a:cubicBezTo>
                    <a:pt x="2952" y="1984"/>
                    <a:pt x="1839" y="4269"/>
                    <a:pt x="1591" y="4492"/>
                  </a:cubicBezTo>
                  <a:cubicBezTo>
                    <a:pt x="1532" y="4522"/>
                    <a:pt x="1426" y="4534"/>
                    <a:pt x="1289" y="4534"/>
                  </a:cubicBezTo>
                  <a:cubicBezTo>
                    <a:pt x="958" y="4534"/>
                    <a:pt x="447" y="4463"/>
                    <a:pt x="0" y="4388"/>
                  </a:cubicBezTo>
                  <a:lnTo>
                    <a:pt x="0" y="4388"/>
                  </a:lnTo>
                  <a:cubicBezTo>
                    <a:pt x="41" y="4419"/>
                    <a:pt x="65" y="4440"/>
                    <a:pt x="65" y="4440"/>
                  </a:cubicBezTo>
                  <a:cubicBezTo>
                    <a:pt x="65" y="4440"/>
                    <a:pt x="44" y="4453"/>
                    <a:pt x="26" y="4487"/>
                  </a:cubicBezTo>
                  <a:cubicBezTo>
                    <a:pt x="496" y="4598"/>
                    <a:pt x="1023" y="4698"/>
                    <a:pt x="1370" y="4698"/>
                  </a:cubicBezTo>
                  <a:cubicBezTo>
                    <a:pt x="1463" y="4698"/>
                    <a:pt x="1544" y="4691"/>
                    <a:pt x="1606" y="4675"/>
                  </a:cubicBezTo>
                  <a:cubicBezTo>
                    <a:pt x="1669" y="4657"/>
                    <a:pt x="1701" y="4636"/>
                    <a:pt x="1734" y="4605"/>
                  </a:cubicBezTo>
                  <a:cubicBezTo>
                    <a:pt x="2010" y="4345"/>
                    <a:pt x="2861" y="2843"/>
                    <a:pt x="3335" y="2319"/>
                  </a:cubicBezTo>
                  <a:cubicBezTo>
                    <a:pt x="3383" y="2264"/>
                    <a:pt x="3517" y="2125"/>
                    <a:pt x="3591" y="2120"/>
                  </a:cubicBezTo>
                  <a:cubicBezTo>
                    <a:pt x="3679" y="2109"/>
                    <a:pt x="3811" y="2104"/>
                    <a:pt x="3967" y="2104"/>
                  </a:cubicBezTo>
                  <a:cubicBezTo>
                    <a:pt x="4453" y="2104"/>
                    <a:pt x="5182" y="2147"/>
                    <a:pt x="5641" y="2168"/>
                  </a:cubicBezTo>
                  <a:cubicBezTo>
                    <a:pt x="5797" y="2173"/>
                    <a:pt x="5898" y="2175"/>
                    <a:pt x="5969" y="2175"/>
                  </a:cubicBezTo>
                  <a:cubicBezTo>
                    <a:pt x="6143" y="2175"/>
                    <a:pt x="6126" y="2161"/>
                    <a:pt x="6273" y="2143"/>
                  </a:cubicBezTo>
                  <a:cubicBezTo>
                    <a:pt x="6484" y="2116"/>
                    <a:pt x="6701" y="2117"/>
                    <a:pt x="6896" y="2079"/>
                  </a:cubicBezTo>
                  <a:cubicBezTo>
                    <a:pt x="6916" y="2075"/>
                    <a:pt x="6959" y="2064"/>
                    <a:pt x="6967" y="2062"/>
                  </a:cubicBezTo>
                  <a:cubicBezTo>
                    <a:pt x="6975" y="2059"/>
                    <a:pt x="6984" y="2055"/>
                    <a:pt x="6994" y="2050"/>
                  </a:cubicBezTo>
                  <a:cubicBezTo>
                    <a:pt x="7007" y="2043"/>
                    <a:pt x="7023" y="2033"/>
                    <a:pt x="7042" y="2020"/>
                  </a:cubicBezTo>
                  <a:cubicBezTo>
                    <a:pt x="7423" y="1755"/>
                    <a:pt x="8587" y="431"/>
                    <a:pt x="8899" y="355"/>
                  </a:cubicBezTo>
                  <a:cubicBezTo>
                    <a:pt x="9235" y="263"/>
                    <a:pt x="10049" y="89"/>
                    <a:pt x="10361" y="22"/>
                  </a:cubicBezTo>
                  <a:lnTo>
                    <a:pt x="10357" y="0"/>
                  </a:ln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6"/>
            <p:cNvSpPr/>
            <p:nvPr/>
          </p:nvSpPr>
          <p:spPr>
            <a:xfrm>
              <a:off x="5539375" y="2371875"/>
              <a:ext cx="58225" cy="69625"/>
            </a:xfrm>
            <a:custGeom>
              <a:rect b="b" l="l" r="r" t="t"/>
              <a:pathLst>
                <a:path extrusionOk="0" h="2785" w="2329">
                  <a:moveTo>
                    <a:pt x="18" y="1"/>
                  </a:moveTo>
                  <a:cubicBezTo>
                    <a:pt x="13" y="1"/>
                    <a:pt x="7" y="2"/>
                    <a:pt x="9" y="4"/>
                  </a:cubicBezTo>
                  <a:cubicBezTo>
                    <a:pt x="0" y="24"/>
                    <a:pt x="45" y="234"/>
                    <a:pt x="176" y="961"/>
                  </a:cubicBezTo>
                  <a:cubicBezTo>
                    <a:pt x="231" y="1272"/>
                    <a:pt x="224" y="1261"/>
                    <a:pt x="239" y="1289"/>
                  </a:cubicBezTo>
                  <a:cubicBezTo>
                    <a:pt x="288" y="1391"/>
                    <a:pt x="421" y="1453"/>
                    <a:pt x="527" y="1495"/>
                  </a:cubicBezTo>
                  <a:cubicBezTo>
                    <a:pt x="917" y="1645"/>
                    <a:pt x="1636" y="1733"/>
                    <a:pt x="1739" y="1748"/>
                  </a:cubicBezTo>
                  <a:cubicBezTo>
                    <a:pt x="1739" y="1749"/>
                    <a:pt x="1741" y="1751"/>
                    <a:pt x="1742" y="1752"/>
                  </a:cubicBezTo>
                  <a:cubicBezTo>
                    <a:pt x="1831" y="1848"/>
                    <a:pt x="2004" y="2267"/>
                    <a:pt x="2178" y="2723"/>
                  </a:cubicBezTo>
                  <a:cubicBezTo>
                    <a:pt x="2213" y="2704"/>
                    <a:pt x="2233" y="2691"/>
                    <a:pt x="2233" y="2686"/>
                  </a:cubicBezTo>
                  <a:cubicBezTo>
                    <a:pt x="2233" y="2685"/>
                    <a:pt x="2233" y="2685"/>
                    <a:pt x="2234" y="2685"/>
                  </a:cubicBezTo>
                  <a:cubicBezTo>
                    <a:pt x="2239" y="2685"/>
                    <a:pt x="2268" y="2727"/>
                    <a:pt x="2328" y="2785"/>
                  </a:cubicBezTo>
                  <a:cubicBezTo>
                    <a:pt x="2235" y="2480"/>
                    <a:pt x="2133" y="2183"/>
                    <a:pt x="2035" y="1944"/>
                  </a:cubicBezTo>
                  <a:cubicBezTo>
                    <a:pt x="1995" y="1850"/>
                    <a:pt x="1935" y="1717"/>
                    <a:pt x="1868" y="1638"/>
                  </a:cubicBezTo>
                  <a:cubicBezTo>
                    <a:pt x="1827" y="1595"/>
                    <a:pt x="1806" y="1587"/>
                    <a:pt x="1770" y="1581"/>
                  </a:cubicBezTo>
                  <a:cubicBezTo>
                    <a:pt x="1549" y="1543"/>
                    <a:pt x="1213" y="1528"/>
                    <a:pt x="873" y="1465"/>
                  </a:cubicBezTo>
                  <a:cubicBezTo>
                    <a:pt x="741" y="1439"/>
                    <a:pt x="390" y="1366"/>
                    <a:pt x="327" y="1247"/>
                  </a:cubicBezTo>
                  <a:cubicBezTo>
                    <a:pt x="309" y="1213"/>
                    <a:pt x="360" y="1336"/>
                    <a:pt x="61" y="161"/>
                  </a:cubicBezTo>
                  <a:cubicBezTo>
                    <a:pt x="55" y="133"/>
                    <a:pt x="30" y="36"/>
                    <a:pt x="26" y="10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5" y="9"/>
                    <a:pt x="25" y="10"/>
                    <a:pt x="24" y="11"/>
                  </a:cubicBezTo>
                  <a:cubicBezTo>
                    <a:pt x="27" y="13"/>
                    <a:pt x="20" y="14"/>
                    <a:pt x="15" y="14"/>
                  </a:cubicBezTo>
                  <a:cubicBezTo>
                    <a:pt x="11" y="14"/>
                    <a:pt x="8" y="14"/>
                    <a:pt x="11" y="13"/>
                  </a:cubicBezTo>
                  <a:lnTo>
                    <a:pt x="26" y="5"/>
                  </a:lnTo>
                  <a:lnTo>
                    <a:pt x="23" y="3"/>
                  </a:lnTo>
                  <a:cubicBezTo>
                    <a:pt x="26" y="1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6"/>
            <p:cNvSpPr/>
            <p:nvPr/>
          </p:nvSpPr>
          <p:spPr>
            <a:xfrm>
              <a:off x="5645250" y="2289525"/>
              <a:ext cx="92950" cy="69950"/>
            </a:xfrm>
            <a:custGeom>
              <a:rect b="b" l="l" r="r" t="t"/>
              <a:pathLst>
                <a:path extrusionOk="0" h="2798" w="3718">
                  <a:moveTo>
                    <a:pt x="3716" y="0"/>
                  </a:moveTo>
                  <a:lnTo>
                    <a:pt x="3716" y="0"/>
                  </a:lnTo>
                  <a:lnTo>
                    <a:pt x="3716" y="0"/>
                  </a:lnTo>
                  <a:cubicBezTo>
                    <a:pt x="3716" y="0"/>
                    <a:pt x="3717" y="0"/>
                    <a:pt x="3717" y="0"/>
                  </a:cubicBezTo>
                  <a:close/>
                  <a:moveTo>
                    <a:pt x="3716" y="0"/>
                  </a:moveTo>
                  <a:lnTo>
                    <a:pt x="3716" y="0"/>
                  </a:lnTo>
                  <a:cubicBezTo>
                    <a:pt x="3499" y="6"/>
                    <a:pt x="2869" y="95"/>
                    <a:pt x="2655" y="182"/>
                  </a:cubicBezTo>
                  <a:cubicBezTo>
                    <a:pt x="2612" y="198"/>
                    <a:pt x="2566" y="224"/>
                    <a:pt x="2559" y="271"/>
                  </a:cubicBezTo>
                  <a:cubicBezTo>
                    <a:pt x="2555" y="302"/>
                    <a:pt x="2574" y="334"/>
                    <a:pt x="2591" y="366"/>
                  </a:cubicBezTo>
                  <a:cubicBezTo>
                    <a:pt x="2716" y="567"/>
                    <a:pt x="3086" y="1028"/>
                    <a:pt x="3166" y="1241"/>
                  </a:cubicBezTo>
                  <a:cubicBezTo>
                    <a:pt x="3177" y="1271"/>
                    <a:pt x="3179" y="1286"/>
                    <a:pt x="3179" y="1293"/>
                  </a:cubicBezTo>
                  <a:lnTo>
                    <a:pt x="3179" y="1294"/>
                  </a:lnTo>
                  <a:lnTo>
                    <a:pt x="3179" y="1297"/>
                  </a:lnTo>
                  <a:cubicBezTo>
                    <a:pt x="3178" y="1307"/>
                    <a:pt x="3178" y="1316"/>
                    <a:pt x="3177" y="1323"/>
                  </a:cubicBezTo>
                  <a:cubicBezTo>
                    <a:pt x="3091" y="1398"/>
                    <a:pt x="2790" y="1642"/>
                    <a:pt x="1758" y="2368"/>
                  </a:cubicBezTo>
                  <a:cubicBezTo>
                    <a:pt x="1624" y="2096"/>
                    <a:pt x="1476" y="1820"/>
                    <a:pt x="1371" y="1635"/>
                  </a:cubicBezTo>
                  <a:cubicBezTo>
                    <a:pt x="1188" y="1321"/>
                    <a:pt x="1197" y="1325"/>
                    <a:pt x="1126" y="1257"/>
                  </a:cubicBezTo>
                  <a:cubicBezTo>
                    <a:pt x="895" y="1048"/>
                    <a:pt x="310" y="765"/>
                    <a:pt x="16" y="644"/>
                  </a:cubicBezTo>
                  <a:lnTo>
                    <a:pt x="1" y="670"/>
                  </a:lnTo>
                  <a:cubicBezTo>
                    <a:pt x="329" y="923"/>
                    <a:pt x="737" y="1216"/>
                    <a:pt x="905" y="1374"/>
                  </a:cubicBezTo>
                  <a:cubicBezTo>
                    <a:pt x="941" y="1409"/>
                    <a:pt x="978" y="1448"/>
                    <a:pt x="983" y="1467"/>
                  </a:cubicBezTo>
                  <a:cubicBezTo>
                    <a:pt x="1256" y="2036"/>
                    <a:pt x="1321" y="2186"/>
                    <a:pt x="1658" y="2797"/>
                  </a:cubicBezTo>
                  <a:cubicBezTo>
                    <a:pt x="2447" y="2163"/>
                    <a:pt x="2724" y="1943"/>
                    <a:pt x="2999" y="1714"/>
                  </a:cubicBezTo>
                  <a:cubicBezTo>
                    <a:pt x="3089" y="1638"/>
                    <a:pt x="3305" y="1460"/>
                    <a:pt x="3353" y="1391"/>
                  </a:cubicBezTo>
                  <a:cubicBezTo>
                    <a:pt x="3356" y="1387"/>
                    <a:pt x="3367" y="1371"/>
                    <a:pt x="3372" y="1346"/>
                  </a:cubicBezTo>
                  <a:cubicBezTo>
                    <a:pt x="3376" y="1319"/>
                    <a:pt x="3367" y="1289"/>
                    <a:pt x="3346" y="1269"/>
                  </a:cubicBezTo>
                  <a:cubicBezTo>
                    <a:pt x="3343" y="1239"/>
                    <a:pt x="3332" y="1208"/>
                    <a:pt x="3319" y="1177"/>
                  </a:cubicBezTo>
                  <a:cubicBezTo>
                    <a:pt x="3198" y="897"/>
                    <a:pt x="2751" y="430"/>
                    <a:pt x="2667" y="284"/>
                  </a:cubicBezTo>
                  <a:cubicBezTo>
                    <a:pt x="2806" y="192"/>
                    <a:pt x="3541" y="45"/>
                    <a:pt x="3716" y="28"/>
                  </a:cubicBezTo>
                  <a:lnTo>
                    <a:pt x="3716" y="0"/>
                  </a:ln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6"/>
            <p:cNvSpPr/>
            <p:nvPr/>
          </p:nvSpPr>
          <p:spPr>
            <a:xfrm>
              <a:off x="5611600" y="2212950"/>
              <a:ext cx="72500" cy="64425"/>
            </a:xfrm>
            <a:custGeom>
              <a:rect b="b" l="l" r="r" t="t"/>
              <a:pathLst>
                <a:path extrusionOk="0" h="2577" w="2900">
                  <a:moveTo>
                    <a:pt x="1704" y="310"/>
                  </a:moveTo>
                  <a:lnTo>
                    <a:pt x="1704" y="310"/>
                  </a:lnTo>
                  <a:cubicBezTo>
                    <a:pt x="1704" y="310"/>
                    <a:pt x="1704" y="310"/>
                    <a:pt x="1703" y="311"/>
                  </a:cubicBezTo>
                  <a:lnTo>
                    <a:pt x="1703" y="311"/>
                  </a:lnTo>
                  <a:cubicBezTo>
                    <a:pt x="1703" y="311"/>
                    <a:pt x="1703" y="311"/>
                    <a:pt x="1703" y="311"/>
                  </a:cubicBezTo>
                  <a:cubicBezTo>
                    <a:pt x="1703" y="310"/>
                    <a:pt x="1704" y="310"/>
                    <a:pt x="1704" y="310"/>
                  </a:cubicBezTo>
                  <a:close/>
                  <a:moveTo>
                    <a:pt x="1667" y="342"/>
                  </a:moveTo>
                  <a:cubicBezTo>
                    <a:pt x="1663" y="344"/>
                    <a:pt x="1660" y="345"/>
                    <a:pt x="1660" y="345"/>
                  </a:cubicBezTo>
                  <a:cubicBezTo>
                    <a:pt x="1659" y="345"/>
                    <a:pt x="1662" y="344"/>
                    <a:pt x="1667" y="342"/>
                  </a:cubicBezTo>
                  <a:close/>
                  <a:moveTo>
                    <a:pt x="1074" y="1594"/>
                  </a:moveTo>
                  <a:cubicBezTo>
                    <a:pt x="1074" y="1595"/>
                    <a:pt x="1074" y="1595"/>
                    <a:pt x="1074" y="1595"/>
                  </a:cubicBezTo>
                  <a:cubicBezTo>
                    <a:pt x="1074" y="1595"/>
                    <a:pt x="1074" y="1595"/>
                    <a:pt x="1074" y="1594"/>
                  </a:cubicBezTo>
                  <a:close/>
                  <a:moveTo>
                    <a:pt x="2841" y="0"/>
                  </a:moveTo>
                  <a:cubicBezTo>
                    <a:pt x="2453" y="0"/>
                    <a:pt x="1850" y="42"/>
                    <a:pt x="1597" y="112"/>
                  </a:cubicBezTo>
                  <a:cubicBezTo>
                    <a:pt x="1545" y="126"/>
                    <a:pt x="1530" y="141"/>
                    <a:pt x="1509" y="164"/>
                  </a:cubicBezTo>
                  <a:cubicBezTo>
                    <a:pt x="1461" y="227"/>
                    <a:pt x="1402" y="393"/>
                    <a:pt x="1378" y="459"/>
                  </a:cubicBezTo>
                  <a:cubicBezTo>
                    <a:pt x="1320" y="629"/>
                    <a:pt x="1277" y="802"/>
                    <a:pt x="1231" y="974"/>
                  </a:cubicBezTo>
                  <a:cubicBezTo>
                    <a:pt x="1189" y="1132"/>
                    <a:pt x="1089" y="1490"/>
                    <a:pt x="1074" y="1594"/>
                  </a:cubicBezTo>
                  <a:lnTo>
                    <a:pt x="1074" y="1594"/>
                  </a:lnTo>
                  <a:cubicBezTo>
                    <a:pt x="1074" y="1593"/>
                    <a:pt x="1074" y="1593"/>
                    <a:pt x="1074" y="1593"/>
                  </a:cubicBezTo>
                  <a:lnTo>
                    <a:pt x="1074" y="1593"/>
                  </a:lnTo>
                  <a:cubicBezTo>
                    <a:pt x="1075" y="1593"/>
                    <a:pt x="1070" y="1617"/>
                    <a:pt x="1001" y="1692"/>
                  </a:cubicBezTo>
                  <a:cubicBezTo>
                    <a:pt x="766" y="1948"/>
                    <a:pt x="197" y="2381"/>
                    <a:pt x="0" y="2560"/>
                  </a:cubicBezTo>
                  <a:lnTo>
                    <a:pt x="17" y="2577"/>
                  </a:lnTo>
                  <a:cubicBezTo>
                    <a:pt x="471" y="2266"/>
                    <a:pt x="1174" y="1837"/>
                    <a:pt x="1235" y="1634"/>
                  </a:cubicBezTo>
                  <a:cubicBezTo>
                    <a:pt x="1265" y="1509"/>
                    <a:pt x="1388" y="1161"/>
                    <a:pt x="1433" y="1038"/>
                  </a:cubicBezTo>
                  <a:cubicBezTo>
                    <a:pt x="1535" y="759"/>
                    <a:pt x="1520" y="827"/>
                    <a:pt x="1663" y="421"/>
                  </a:cubicBezTo>
                  <a:cubicBezTo>
                    <a:pt x="1683" y="362"/>
                    <a:pt x="1686" y="353"/>
                    <a:pt x="1694" y="332"/>
                  </a:cubicBezTo>
                  <a:lnTo>
                    <a:pt x="1694" y="332"/>
                  </a:lnTo>
                  <a:cubicBezTo>
                    <a:pt x="1872" y="276"/>
                    <a:pt x="2421" y="168"/>
                    <a:pt x="2900" y="26"/>
                  </a:cubicBezTo>
                  <a:lnTo>
                    <a:pt x="2896" y="1"/>
                  </a:lnTo>
                  <a:cubicBezTo>
                    <a:pt x="2878" y="0"/>
                    <a:pt x="2860" y="0"/>
                    <a:pt x="2841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6"/>
            <p:cNvSpPr/>
            <p:nvPr/>
          </p:nvSpPr>
          <p:spPr>
            <a:xfrm>
              <a:off x="5459350" y="2253375"/>
              <a:ext cx="78800" cy="48050"/>
            </a:xfrm>
            <a:custGeom>
              <a:rect b="b" l="l" r="r" t="t"/>
              <a:pathLst>
                <a:path extrusionOk="0" h="1922" w="3152">
                  <a:moveTo>
                    <a:pt x="2816" y="0"/>
                  </a:moveTo>
                  <a:lnTo>
                    <a:pt x="2795" y="13"/>
                  </a:lnTo>
                  <a:cubicBezTo>
                    <a:pt x="2877" y="175"/>
                    <a:pt x="3029" y="502"/>
                    <a:pt x="3044" y="683"/>
                  </a:cubicBezTo>
                  <a:cubicBezTo>
                    <a:pt x="3046" y="704"/>
                    <a:pt x="3046" y="724"/>
                    <a:pt x="3043" y="741"/>
                  </a:cubicBezTo>
                  <a:cubicBezTo>
                    <a:pt x="2939" y="834"/>
                    <a:pt x="2447" y="1448"/>
                    <a:pt x="2115" y="1651"/>
                  </a:cubicBezTo>
                  <a:cubicBezTo>
                    <a:pt x="2075" y="1675"/>
                    <a:pt x="2016" y="1706"/>
                    <a:pt x="1971" y="1707"/>
                  </a:cubicBezTo>
                  <a:cubicBezTo>
                    <a:pt x="1966" y="1707"/>
                    <a:pt x="1958" y="1707"/>
                    <a:pt x="1953" y="1704"/>
                  </a:cubicBezTo>
                  <a:cubicBezTo>
                    <a:pt x="1905" y="1690"/>
                    <a:pt x="1808" y="1678"/>
                    <a:pt x="1796" y="1677"/>
                  </a:cubicBezTo>
                  <a:cubicBezTo>
                    <a:pt x="1606" y="1654"/>
                    <a:pt x="1382" y="1644"/>
                    <a:pt x="1143" y="1644"/>
                  </a:cubicBezTo>
                  <a:cubicBezTo>
                    <a:pt x="775" y="1644"/>
                    <a:pt x="371" y="1667"/>
                    <a:pt x="0" y="1703"/>
                  </a:cubicBezTo>
                  <a:lnTo>
                    <a:pt x="59" y="1811"/>
                  </a:lnTo>
                  <a:cubicBezTo>
                    <a:pt x="59" y="1811"/>
                    <a:pt x="44" y="1835"/>
                    <a:pt x="21" y="1876"/>
                  </a:cubicBezTo>
                  <a:cubicBezTo>
                    <a:pt x="120" y="1880"/>
                    <a:pt x="217" y="1882"/>
                    <a:pt x="316" y="1885"/>
                  </a:cubicBezTo>
                  <a:cubicBezTo>
                    <a:pt x="726" y="1897"/>
                    <a:pt x="1036" y="1898"/>
                    <a:pt x="1272" y="1898"/>
                  </a:cubicBezTo>
                  <a:cubicBezTo>
                    <a:pt x="1328" y="1898"/>
                    <a:pt x="1380" y="1898"/>
                    <a:pt x="1428" y="1898"/>
                  </a:cubicBezTo>
                  <a:cubicBezTo>
                    <a:pt x="1651" y="1898"/>
                    <a:pt x="1795" y="1900"/>
                    <a:pt x="1895" y="1916"/>
                  </a:cubicBezTo>
                  <a:cubicBezTo>
                    <a:pt x="1916" y="1919"/>
                    <a:pt x="1926" y="1922"/>
                    <a:pt x="1947" y="1922"/>
                  </a:cubicBezTo>
                  <a:cubicBezTo>
                    <a:pt x="1950" y="1922"/>
                    <a:pt x="1952" y="1922"/>
                    <a:pt x="1955" y="1922"/>
                  </a:cubicBezTo>
                  <a:cubicBezTo>
                    <a:pt x="2125" y="1922"/>
                    <a:pt x="2315" y="1753"/>
                    <a:pt x="2439" y="1633"/>
                  </a:cubicBezTo>
                  <a:cubicBezTo>
                    <a:pt x="2750" y="1326"/>
                    <a:pt x="3135" y="788"/>
                    <a:pt x="3136" y="783"/>
                  </a:cubicBezTo>
                  <a:cubicBezTo>
                    <a:pt x="3138" y="782"/>
                    <a:pt x="3138" y="781"/>
                    <a:pt x="3138" y="779"/>
                  </a:cubicBezTo>
                  <a:cubicBezTo>
                    <a:pt x="3151" y="708"/>
                    <a:pt x="3130" y="630"/>
                    <a:pt x="3107" y="563"/>
                  </a:cubicBezTo>
                  <a:cubicBezTo>
                    <a:pt x="3044" y="378"/>
                    <a:pt x="2921" y="163"/>
                    <a:pt x="2816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6"/>
            <p:cNvSpPr/>
            <p:nvPr/>
          </p:nvSpPr>
          <p:spPr>
            <a:xfrm>
              <a:off x="5465275" y="2221600"/>
              <a:ext cx="37450" cy="29425"/>
            </a:xfrm>
            <a:custGeom>
              <a:rect b="b" l="l" r="r" t="t"/>
              <a:pathLst>
                <a:path extrusionOk="0" h="1177" w="1498">
                  <a:moveTo>
                    <a:pt x="110" y="0"/>
                  </a:moveTo>
                  <a:lnTo>
                    <a:pt x="110" y="0"/>
                  </a:lnTo>
                  <a:cubicBezTo>
                    <a:pt x="134" y="116"/>
                    <a:pt x="151" y="202"/>
                    <a:pt x="151" y="202"/>
                  </a:cubicBezTo>
                  <a:cubicBezTo>
                    <a:pt x="151" y="202"/>
                    <a:pt x="83" y="221"/>
                    <a:pt x="0" y="265"/>
                  </a:cubicBezTo>
                  <a:cubicBezTo>
                    <a:pt x="104" y="520"/>
                    <a:pt x="213" y="747"/>
                    <a:pt x="291" y="868"/>
                  </a:cubicBezTo>
                  <a:cubicBezTo>
                    <a:pt x="319" y="910"/>
                    <a:pt x="331" y="930"/>
                    <a:pt x="401" y="959"/>
                  </a:cubicBezTo>
                  <a:cubicBezTo>
                    <a:pt x="493" y="999"/>
                    <a:pt x="724" y="1053"/>
                    <a:pt x="826" y="1074"/>
                  </a:cubicBezTo>
                  <a:cubicBezTo>
                    <a:pt x="1071" y="1122"/>
                    <a:pt x="1343" y="1160"/>
                    <a:pt x="1492" y="1176"/>
                  </a:cubicBezTo>
                  <a:lnTo>
                    <a:pt x="1497" y="1152"/>
                  </a:lnTo>
                  <a:cubicBezTo>
                    <a:pt x="1288" y="1077"/>
                    <a:pt x="1078" y="999"/>
                    <a:pt x="870" y="920"/>
                  </a:cubicBezTo>
                  <a:cubicBezTo>
                    <a:pt x="776" y="884"/>
                    <a:pt x="591" y="816"/>
                    <a:pt x="509" y="755"/>
                  </a:cubicBezTo>
                  <a:cubicBezTo>
                    <a:pt x="497" y="746"/>
                    <a:pt x="493" y="742"/>
                    <a:pt x="495" y="742"/>
                  </a:cubicBezTo>
                  <a:lnTo>
                    <a:pt x="495" y="742"/>
                  </a:lnTo>
                  <a:cubicBezTo>
                    <a:pt x="496" y="742"/>
                    <a:pt x="499" y="744"/>
                    <a:pt x="504" y="749"/>
                  </a:cubicBezTo>
                  <a:lnTo>
                    <a:pt x="506" y="749"/>
                  </a:lnTo>
                  <a:cubicBezTo>
                    <a:pt x="393" y="520"/>
                    <a:pt x="257" y="255"/>
                    <a:pt x="110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6"/>
            <p:cNvSpPr/>
            <p:nvPr/>
          </p:nvSpPr>
          <p:spPr>
            <a:xfrm>
              <a:off x="5493375" y="2177125"/>
              <a:ext cx="131050" cy="75750"/>
            </a:xfrm>
            <a:custGeom>
              <a:rect b="b" l="l" r="r" t="t"/>
              <a:pathLst>
                <a:path extrusionOk="0" h="3030" w="5242">
                  <a:moveTo>
                    <a:pt x="168" y="0"/>
                  </a:moveTo>
                  <a:lnTo>
                    <a:pt x="168" y="167"/>
                  </a:lnTo>
                  <a:cubicBezTo>
                    <a:pt x="168" y="167"/>
                    <a:pt x="86" y="155"/>
                    <a:pt x="1" y="150"/>
                  </a:cubicBezTo>
                  <a:lnTo>
                    <a:pt x="1" y="150"/>
                  </a:lnTo>
                  <a:cubicBezTo>
                    <a:pt x="833" y="393"/>
                    <a:pt x="1479" y="589"/>
                    <a:pt x="1641" y="665"/>
                  </a:cubicBezTo>
                  <a:lnTo>
                    <a:pt x="1652" y="670"/>
                  </a:lnTo>
                  <a:lnTo>
                    <a:pt x="1652" y="671"/>
                  </a:lnTo>
                  <a:cubicBezTo>
                    <a:pt x="1765" y="936"/>
                    <a:pt x="1647" y="1928"/>
                    <a:pt x="1724" y="2413"/>
                  </a:cubicBezTo>
                  <a:cubicBezTo>
                    <a:pt x="1757" y="2600"/>
                    <a:pt x="1822" y="2661"/>
                    <a:pt x="1938" y="2713"/>
                  </a:cubicBezTo>
                  <a:cubicBezTo>
                    <a:pt x="2298" y="2874"/>
                    <a:pt x="3711" y="3030"/>
                    <a:pt x="3950" y="3030"/>
                  </a:cubicBezTo>
                  <a:cubicBezTo>
                    <a:pt x="3956" y="3030"/>
                    <a:pt x="3961" y="3030"/>
                    <a:pt x="3966" y="3029"/>
                  </a:cubicBezTo>
                  <a:cubicBezTo>
                    <a:pt x="4020" y="3025"/>
                    <a:pt x="4044" y="3003"/>
                    <a:pt x="4080" y="2972"/>
                  </a:cubicBezTo>
                  <a:cubicBezTo>
                    <a:pt x="4291" y="2778"/>
                    <a:pt x="5057" y="1869"/>
                    <a:pt x="5241" y="1649"/>
                  </a:cubicBezTo>
                  <a:cubicBezTo>
                    <a:pt x="5047" y="1470"/>
                    <a:pt x="4390" y="877"/>
                    <a:pt x="4105" y="877"/>
                  </a:cubicBezTo>
                  <a:cubicBezTo>
                    <a:pt x="4097" y="877"/>
                    <a:pt x="4089" y="878"/>
                    <a:pt x="4081" y="879"/>
                  </a:cubicBezTo>
                  <a:cubicBezTo>
                    <a:pt x="3889" y="899"/>
                    <a:pt x="3101" y="1558"/>
                    <a:pt x="2953" y="1683"/>
                  </a:cubicBezTo>
                  <a:lnTo>
                    <a:pt x="2974" y="1707"/>
                  </a:lnTo>
                  <a:cubicBezTo>
                    <a:pt x="3162" y="1568"/>
                    <a:pt x="3861" y="1051"/>
                    <a:pt x="4082" y="987"/>
                  </a:cubicBezTo>
                  <a:cubicBezTo>
                    <a:pt x="4088" y="985"/>
                    <a:pt x="4094" y="984"/>
                    <a:pt x="4100" y="984"/>
                  </a:cubicBezTo>
                  <a:cubicBezTo>
                    <a:pt x="4166" y="984"/>
                    <a:pt x="4278" y="1050"/>
                    <a:pt x="4325" y="1082"/>
                  </a:cubicBezTo>
                  <a:cubicBezTo>
                    <a:pt x="4545" y="1223"/>
                    <a:pt x="4808" y="1464"/>
                    <a:pt x="5007" y="1658"/>
                  </a:cubicBezTo>
                  <a:cubicBezTo>
                    <a:pt x="4770" y="1916"/>
                    <a:pt x="4111" y="2634"/>
                    <a:pt x="3929" y="2789"/>
                  </a:cubicBezTo>
                  <a:cubicBezTo>
                    <a:pt x="3603" y="2768"/>
                    <a:pt x="2363" y="2555"/>
                    <a:pt x="2076" y="2413"/>
                  </a:cubicBezTo>
                  <a:lnTo>
                    <a:pt x="2069" y="2409"/>
                  </a:lnTo>
                  <a:cubicBezTo>
                    <a:pt x="2066" y="2400"/>
                    <a:pt x="2062" y="2384"/>
                    <a:pt x="2058" y="2356"/>
                  </a:cubicBezTo>
                  <a:cubicBezTo>
                    <a:pt x="2013" y="2051"/>
                    <a:pt x="2070" y="1115"/>
                    <a:pt x="1953" y="693"/>
                  </a:cubicBezTo>
                  <a:cubicBezTo>
                    <a:pt x="1935" y="627"/>
                    <a:pt x="1907" y="558"/>
                    <a:pt x="1864" y="505"/>
                  </a:cubicBezTo>
                  <a:cubicBezTo>
                    <a:pt x="1817" y="444"/>
                    <a:pt x="1745" y="418"/>
                    <a:pt x="1673" y="393"/>
                  </a:cubicBezTo>
                  <a:cubicBezTo>
                    <a:pt x="1461" y="320"/>
                    <a:pt x="1136" y="237"/>
                    <a:pt x="935" y="187"/>
                  </a:cubicBezTo>
                  <a:cubicBezTo>
                    <a:pt x="696" y="126"/>
                    <a:pt x="436" y="63"/>
                    <a:pt x="168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6"/>
            <p:cNvSpPr/>
            <p:nvPr/>
          </p:nvSpPr>
          <p:spPr>
            <a:xfrm>
              <a:off x="5671650" y="2173050"/>
              <a:ext cx="36250" cy="37025"/>
            </a:xfrm>
            <a:custGeom>
              <a:rect b="b" l="l" r="r" t="t"/>
              <a:pathLst>
                <a:path extrusionOk="0" h="1481" w="1450">
                  <a:moveTo>
                    <a:pt x="1434" y="1"/>
                  </a:moveTo>
                  <a:cubicBezTo>
                    <a:pt x="1404" y="153"/>
                    <a:pt x="1266" y="312"/>
                    <a:pt x="1157" y="424"/>
                  </a:cubicBezTo>
                  <a:cubicBezTo>
                    <a:pt x="1043" y="543"/>
                    <a:pt x="885" y="685"/>
                    <a:pt x="776" y="774"/>
                  </a:cubicBezTo>
                  <a:cubicBezTo>
                    <a:pt x="644" y="884"/>
                    <a:pt x="498" y="979"/>
                    <a:pt x="371" y="1095"/>
                  </a:cubicBezTo>
                  <a:cubicBezTo>
                    <a:pt x="242" y="1212"/>
                    <a:pt x="117" y="1331"/>
                    <a:pt x="0" y="1467"/>
                  </a:cubicBezTo>
                  <a:lnTo>
                    <a:pt x="10" y="1480"/>
                  </a:lnTo>
                  <a:cubicBezTo>
                    <a:pt x="159" y="1427"/>
                    <a:pt x="345" y="1315"/>
                    <a:pt x="473" y="1224"/>
                  </a:cubicBezTo>
                  <a:cubicBezTo>
                    <a:pt x="619" y="1119"/>
                    <a:pt x="712" y="1022"/>
                    <a:pt x="864" y="870"/>
                  </a:cubicBezTo>
                  <a:cubicBezTo>
                    <a:pt x="1063" y="674"/>
                    <a:pt x="1436" y="283"/>
                    <a:pt x="1450" y="3"/>
                  </a:cubicBezTo>
                  <a:lnTo>
                    <a:pt x="1434" y="1"/>
                  </a:ln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6"/>
            <p:cNvSpPr/>
            <p:nvPr/>
          </p:nvSpPr>
          <p:spPr>
            <a:xfrm>
              <a:off x="5629875" y="2141125"/>
              <a:ext cx="42775" cy="13375"/>
            </a:xfrm>
            <a:custGeom>
              <a:rect b="b" l="l" r="r" t="t"/>
              <a:pathLst>
                <a:path extrusionOk="0" h="535" w="1711">
                  <a:moveTo>
                    <a:pt x="1094" y="0"/>
                  </a:moveTo>
                  <a:cubicBezTo>
                    <a:pt x="663" y="151"/>
                    <a:pt x="129" y="361"/>
                    <a:pt x="0" y="512"/>
                  </a:cubicBezTo>
                  <a:lnTo>
                    <a:pt x="24" y="534"/>
                  </a:lnTo>
                  <a:cubicBezTo>
                    <a:pt x="76" y="493"/>
                    <a:pt x="144" y="466"/>
                    <a:pt x="211" y="443"/>
                  </a:cubicBezTo>
                  <a:cubicBezTo>
                    <a:pt x="524" y="328"/>
                    <a:pt x="1344" y="152"/>
                    <a:pt x="1674" y="82"/>
                  </a:cubicBezTo>
                  <a:cubicBezTo>
                    <a:pt x="1686" y="79"/>
                    <a:pt x="1699" y="77"/>
                    <a:pt x="1710" y="74"/>
                  </a:cubicBezTo>
                  <a:cubicBezTo>
                    <a:pt x="1661" y="70"/>
                    <a:pt x="1615" y="69"/>
                    <a:pt x="1574" y="69"/>
                  </a:cubicBezTo>
                  <a:cubicBezTo>
                    <a:pt x="1351" y="69"/>
                    <a:pt x="1246" y="109"/>
                    <a:pt x="1246" y="109"/>
                  </a:cubicBezTo>
                  <a:cubicBezTo>
                    <a:pt x="1246" y="109"/>
                    <a:pt x="1190" y="66"/>
                    <a:pt x="109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6"/>
            <p:cNvSpPr/>
            <p:nvPr/>
          </p:nvSpPr>
          <p:spPr>
            <a:xfrm>
              <a:off x="5745675" y="2227375"/>
              <a:ext cx="37525" cy="24725"/>
            </a:xfrm>
            <a:custGeom>
              <a:rect b="b" l="l" r="r" t="t"/>
              <a:pathLst>
                <a:path extrusionOk="0" h="989" w="1501">
                  <a:moveTo>
                    <a:pt x="1377" y="1"/>
                  </a:moveTo>
                  <a:cubicBezTo>
                    <a:pt x="1214" y="50"/>
                    <a:pt x="1056" y="115"/>
                    <a:pt x="903" y="200"/>
                  </a:cubicBezTo>
                  <a:cubicBezTo>
                    <a:pt x="793" y="261"/>
                    <a:pt x="758" y="288"/>
                    <a:pt x="658" y="401"/>
                  </a:cubicBezTo>
                  <a:cubicBezTo>
                    <a:pt x="459" y="632"/>
                    <a:pt x="329" y="730"/>
                    <a:pt x="1" y="974"/>
                  </a:cubicBezTo>
                  <a:lnTo>
                    <a:pt x="10" y="988"/>
                  </a:lnTo>
                  <a:cubicBezTo>
                    <a:pt x="664" y="638"/>
                    <a:pt x="673" y="523"/>
                    <a:pt x="851" y="392"/>
                  </a:cubicBezTo>
                  <a:cubicBezTo>
                    <a:pt x="941" y="330"/>
                    <a:pt x="1124" y="272"/>
                    <a:pt x="1238" y="230"/>
                  </a:cubicBezTo>
                  <a:cubicBezTo>
                    <a:pt x="1317" y="202"/>
                    <a:pt x="1406" y="167"/>
                    <a:pt x="1500" y="129"/>
                  </a:cubicBezTo>
                  <a:cubicBezTo>
                    <a:pt x="1441" y="94"/>
                    <a:pt x="1403" y="72"/>
                    <a:pt x="1403" y="72"/>
                  </a:cubicBezTo>
                  <a:cubicBezTo>
                    <a:pt x="1403" y="72"/>
                    <a:pt x="1395" y="47"/>
                    <a:pt x="1377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6"/>
            <p:cNvSpPr/>
            <p:nvPr/>
          </p:nvSpPr>
          <p:spPr>
            <a:xfrm>
              <a:off x="5780000" y="2306050"/>
              <a:ext cx="49125" cy="16100"/>
            </a:xfrm>
            <a:custGeom>
              <a:rect b="b" l="l" r="r" t="t"/>
              <a:pathLst>
                <a:path extrusionOk="0" h="644" w="1965">
                  <a:moveTo>
                    <a:pt x="1515" y="0"/>
                  </a:moveTo>
                  <a:cubicBezTo>
                    <a:pt x="1435" y="0"/>
                    <a:pt x="1361" y="2"/>
                    <a:pt x="1301" y="5"/>
                  </a:cubicBezTo>
                  <a:cubicBezTo>
                    <a:pt x="763" y="57"/>
                    <a:pt x="641" y="94"/>
                    <a:pt x="401" y="290"/>
                  </a:cubicBezTo>
                  <a:cubicBezTo>
                    <a:pt x="264" y="403"/>
                    <a:pt x="65" y="568"/>
                    <a:pt x="0" y="631"/>
                  </a:cubicBezTo>
                  <a:lnTo>
                    <a:pt x="8" y="643"/>
                  </a:lnTo>
                  <a:cubicBezTo>
                    <a:pt x="182" y="595"/>
                    <a:pt x="343" y="511"/>
                    <a:pt x="494" y="417"/>
                  </a:cubicBezTo>
                  <a:cubicBezTo>
                    <a:pt x="620" y="337"/>
                    <a:pt x="747" y="243"/>
                    <a:pt x="933" y="193"/>
                  </a:cubicBezTo>
                  <a:cubicBezTo>
                    <a:pt x="1013" y="168"/>
                    <a:pt x="1123" y="147"/>
                    <a:pt x="1185" y="135"/>
                  </a:cubicBezTo>
                  <a:cubicBezTo>
                    <a:pt x="1467" y="88"/>
                    <a:pt x="1380" y="98"/>
                    <a:pt x="1965" y="28"/>
                  </a:cubicBezTo>
                  <a:lnTo>
                    <a:pt x="1965" y="13"/>
                  </a:lnTo>
                  <a:cubicBezTo>
                    <a:pt x="1857" y="6"/>
                    <a:pt x="1677" y="0"/>
                    <a:pt x="1515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6"/>
            <p:cNvSpPr/>
            <p:nvPr/>
          </p:nvSpPr>
          <p:spPr>
            <a:xfrm>
              <a:off x="5830950" y="2358250"/>
              <a:ext cx="23025" cy="6450"/>
            </a:xfrm>
            <a:custGeom>
              <a:rect b="b" l="l" r="r" t="t"/>
              <a:pathLst>
                <a:path extrusionOk="0" h="258" w="921">
                  <a:moveTo>
                    <a:pt x="814" y="0"/>
                  </a:moveTo>
                  <a:cubicBezTo>
                    <a:pt x="720" y="0"/>
                    <a:pt x="656" y="22"/>
                    <a:pt x="552" y="40"/>
                  </a:cubicBezTo>
                  <a:cubicBezTo>
                    <a:pt x="414" y="63"/>
                    <a:pt x="74" y="129"/>
                    <a:pt x="0" y="249"/>
                  </a:cubicBezTo>
                  <a:lnTo>
                    <a:pt x="13" y="258"/>
                  </a:lnTo>
                  <a:cubicBezTo>
                    <a:pt x="46" y="226"/>
                    <a:pt x="91" y="215"/>
                    <a:pt x="137" y="204"/>
                  </a:cubicBezTo>
                  <a:cubicBezTo>
                    <a:pt x="253" y="179"/>
                    <a:pt x="446" y="173"/>
                    <a:pt x="564" y="169"/>
                  </a:cubicBezTo>
                  <a:cubicBezTo>
                    <a:pt x="572" y="169"/>
                    <a:pt x="579" y="169"/>
                    <a:pt x="586" y="169"/>
                  </a:cubicBezTo>
                  <a:cubicBezTo>
                    <a:pt x="647" y="169"/>
                    <a:pt x="691" y="173"/>
                    <a:pt x="741" y="173"/>
                  </a:cubicBezTo>
                  <a:cubicBezTo>
                    <a:pt x="773" y="173"/>
                    <a:pt x="808" y="171"/>
                    <a:pt x="852" y="165"/>
                  </a:cubicBezTo>
                  <a:cubicBezTo>
                    <a:pt x="874" y="162"/>
                    <a:pt x="896" y="158"/>
                    <a:pt x="920" y="153"/>
                  </a:cubicBezTo>
                  <a:cubicBezTo>
                    <a:pt x="910" y="129"/>
                    <a:pt x="896" y="106"/>
                    <a:pt x="881" y="88"/>
                  </a:cubicBezTo>
                  <a:cubicBezTo>
                    <a:pt x="881" y="88"/>
                    <a:pt x="882" y="58"/>
                    <a:pt x="885" y="4"/>
                  </a:cubicBezTo>
                  <a:cubicBezTo>
                    <a:pt x="870" y="3"/>
                    <a:pt x="858" y="3"/>
                    <a:pt x="844" y="1"/>
                  </a:cubicBezTo>
                  <a:cubicBezTo>
                    <a:pt x="834" y="1"/>
                    <a:pt x="823" y="0"/>
                    <a:pt x="81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6"/>
            <p:cNvSpPr/>
            <p:nvPr/>
          </p:nvSpPr>
          <p:spPr>
            <a:xfrm>
              <a:off x="5754675" y="2007150"/>
              <a:ext cx="177100" cy="594925"/>
            </a:xfrm>
            <a:custGeom>
              <a:rect b="b" l="l" r="r" t="t"/>
              <a:pathLst>
                <a:path extrusionOk="0" h="23797" w="7084">
                  <a:moveTo>
                    <a:pt x="7083" y="0"/>
                  </a:moveTo>
                  <a:cubicBezTo>
                    <a:pt x="6838" y="168"/>
                    <a:pt x="6585" y="325"/>
                    <a:pt x="6333" y="473"/>
                  </a:cubicBezTo>
                  <a:cubicBezTo>
                    <a:pt x="4523" y="1515"/>
                    <a:pt x="2336" y="2242"/>
                    <a:pt x="1" y="2631"/>
                  </a:cubicBezTo>
                  <a:lnTo>
                    <a:pt x="1" y="23797"/>
                  </a:lnTo>
                  <a:cubicBezTo>
                    <a:pt x="2053" y="23427"/>
                    <a:pt x="3982" y="22776"/>
                    <a:pt x="5590" y="21844"/>
                  </a:cubicBezTo>
                  <a:cubicBezTo>
                    <a:pt x="6108" y="21548"/>
                    <a:pt x="6615" y="21203"/>
                    <a:pt x="7083" y="20819"/>
                  </a:cubicBezTo>
                  <a:lnTo>
                    <a:pt x="708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6"/>
            <p:cNvSpPr/>
            <p:nvPr/>
          </p:nvSpPr>
          <p:spPr>
            <a:xfrm>
              <a:off x="5383100" y="2013575"/>
              <a:ext cx="130600" cy="580550"/>
            </a:xfrm>
            <a:custGeom>
              <a:rect b="b" l="l" r="r" t="t"/>
              <a:pathLst>
                <a:path extrusionOk="0" h="23222" w="5224">
                  <a:moveTo>
                    <a:pt x="0" y="1"/>
                  </a:moveTo>
                  <a:lnTo>
                    <a:pt x="0" y="20871"/>
                  </a:lnTo>
                  <a:cubicBezTo>
                    <a:pt x="987" y="21595"/>
                    <a:pt x="2110" y="22162"/>
                    <a:pt x="3199" y="22579"/>
                  </a:cubicBezTo>
                  <a:cubicBezTo>
                    <a:pt x="3851" y="22830"/>
                    <a:pt x="4527" y="23045"/>
                    <a:pt x="5223" y="23222"/>
                  </a:cubicBezTo>
                  <a:lnTo>
                    <a:pt x="5223" y="2085"/>
                  </a:lnTo>
                  <a:cubicBezTo>
                    <a:pt x="4335" y="1876"/>
                    <a:pt x="3471" y="1616"/>
                    <a:pt x="2647" y="1299"/>
                  </a:cubicBezTo>
                  <a:cubicBezTo>
                    <a:pt x="1953" y="1034"/>
                    <a:pt x="1249" y="714"/>
                    <a:pt x="575" y="338"/>
                  </a:cubicBezTo>
                  <a:cubicBezTo>
                    <a:pt x="382" y="232"/>
                    <a:pt x="191" y="120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6"/>
            <p:cNvSpPr/>
            <p:nvPr/>
          </p:nvSpPr>
          <p:spPr>
            <a:xfrm>
              <a:off x="5394425" y="2216625"/>
              <a:ext cx="22200" cy="22225"/>
            </a:xfrm>
            <a:custGeom>
              <a:rect b="b" l="l" r="r" t="t"/>
              <a:pathLst>
                <a:path extrusionOk="0" h="889" w="888">
                  <a:moveTo>
                    <a:pt x="445" y="80"/>
                  </a:moveTo>
                  <a:cubicBezTo>
                    <a:pt x="645" y="80"/>
                    <a:pt x="808" y="242"/>
                    <a:pt x="808" y="444"/>
                  </a:cubicBezTo>
                  <a:cubicBezTo>
                    <a:pt x="808" y="644"/>
                    <a:pt x="645" y="808"/>
                    <a:pt x="445" y="808"/>
                  </a:cubicBezTo>
                  <a:cubicBezTo>
                    <a:pt x="244" y="808"/>
                    <a:pt x="80" y="644"/>
                    <a:pt x="80" y="444"/>
                  </a:cubicBezTo>
                  <a:cubicBezTo>
                    <a:pt x="80" y="244"/>
                    <a:pt x="244" y="80"/>
                    <a:pt x="445" y="80"/>
                  </a:cubicBezTo>
                  <a:close/>
                  <a:moveTo>
                    <a:pt x="445" y="0"/>
                  </a:moveTo>
                  <a:cubicBezTo>
                    <a:pt x="200" y="0"/>
                    <a:pt x="1" y="199"/>
                    <a:pt x="1" y="444"/>
                  </a:cubicBezTo>
                  <a:cubicBezTo>
                    <a:pt x="1" y="689"/>
                    <a:pt x="200" y="888"/>
                    <a:pt x="445" y="888"/>
                  </a:cubicBezTo>
                  <a:cubicBezTo>
                    <a:pt x="689" y="888"/>
                    <a:pt x="887" y="687"/>
                    <a:pt x="887" y="444"/>
                  </a:cubicBezTo>
                  <a:cubicBezTo>
                    <a:pt x="887" y="199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6"/>
            <p:cNvSpPr/>
            <p:nvPr/>
          </p:nvSpPr>
          <p:spPr>
            <a:xfrm>
              <a:off x="5894250" y="2229725"/>
              <a:ext cx="27400" cy="27400"/>
            </a:xfrm>
            <a:custGeom>
              <a:rect b="b" l="l" r="r" t="t"/>
              <a:pathLst>
                <a:path extrusionOk="0" h="1096" w="1096">
                  <a:moveTo>
                    <a:pt x="548" y="83"/>
                  </a:moveTo>
                  <a:cubicBezTo>
                    <a:pt x="804" y="83"/>
                    <a:pt x="1014" y="292"/>
                    <a:pt x="1014" y="549"/>
                  </a:cubicBezTo>
                  <a:cubicBezTo>
                    <a:pt x="1014" y="806"/>
                    <a:pt x="805" y="1016"/>
                    <a:pt x="548" y="1016"/>
                  </a:cubicBezTo>
                  <a:cubicBezTo>
                    <a:pt x="291" y="1016"/>
                    <a:pt x="82" y="806"/>
                    <a:pt x="82" y="549"/>
                  </a:cubicBezTo>
                  <a:cubicBezTo>
                    <a:pt x="82" y="292"/>
                    <a:pt x="290" y="83"/>
                    <a:pt x="548" y="83"/>
                  </a:cubicBezTo>
                  <a:close/>
                  <a:moveTo>
                    <a:pt x="548" y="1"/>
                  </a:moveTo>
                  <a:cubicBezTo>
                    <a:pt x="245" y="1"/>
                    <a:pt x="1" y="247"/>
                    <a:pt x="1" y="549"/>
                  </a:cubicBezTo>
                  <a:cubicBezTo>
                    <a:pt x="1" y="851"/>
                    <a:pt x="247" y="1095"/>
                    <a:pt x="548" y="1095"/>
                  </a:cubicBezTo>
                  <a:cubicBezTo>
                    <a:pt x="849" y="1095"/>
                    <a:pt x="1095" y="851"/>
                    <a:pt x="1095" y="549"/>
                  </a:cubicBezTo>
                  <a:cubicBezTo>
                    <a:pt x="1095" y="246"/>
                    <a:pt x="84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6"/>
            <p:cNvSpPr/>
            <p:nvPr/>
          </p:nvSpPr>
          <p:spPr>
            <a:xfrm>
              <a:off x="5877675" y="2322525"/>
              <a:ext cx="18000" cy="18050"/>
            </a:xfrm>
            <a:custGeom>
              <a:rect b="b" l="l" r="r" t="t"/>
              <a:pathLst>
                <a:path extrusionOk="0" h="722" w="720">
                  <a:moveTo>
                    <a:pt x="360" y="83"/>
                  </a:moveTo>
                  <a:cubicBezTo>
                    <a:pt x="514" y="83"/>
                    <a:pt x="640" y="207"/>
                    <a:pt x="640" y="362"/>
                  </a:cubicBezTo>
                  <a:cubicBezTo>
                    <a:pt x="640" y="517"/>
                    <a:pt x="514" y="643"/>
                    <a:pt x="360" y="643"/>
                  </a:cubicBezTo>
                  <a:cubicBezTo>
                    <a:pt x="205" y="643"/>
                    <a:pt x="80" y="517"/>
                    <a:pt x="80" y="362"/>
                  </a:cubicBezTo>
                  <a:cubicBezTo>
                    <a:pt x="80" y="208"/>
                    <a:pt x="205" y="83"/>
                    <a:pt x="360" y="83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60"/>
                    <a:pt x="161" y="721"/>
                    <a:pt x="360" y="721"/>
                  </a:cubicBezTo>
                  <a:cubicBezTo>
                    <a:pt x="557" y="721"/>
                    <a:pt x="719" y="560"/>
                    <a:pt x="719" y="361"/>
                  </a:cubicBezTo>
                  <a:cubicBezTo>
                    <a:pt x="719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6"/>
            <p:cNvSpPr/>
            <p:nvPr/>
          </p:nvSpPr>
          <p:spPr>
            <a:xfrm>
              <a:off x="5877675" y="2412125"/>
              <a:ext cx="29600" cy="29600"/>
            </a:xfrm>
            <a:custGeom>
              <a:rect b="b" l="l" r="r" t="t"/>
              <a:pathLst>
                <a:path extrusionOk="0" h="1184" w="1184">
                  <a:moveTo>
                    <a:pt x="592" y="81"/>
                  </a:moveTo>
                  <a:cubicBezTo>
                    <a:pt x="873" y="81"/>
                    <a:pt x="1102" y="310"/>
                    <a:pt x="1102" y="592"/>
                  </a:cubicBezTo>
                  <a:cubicBezTo>
                    <a:pt x="1102" y="872"/>
                    <a:pt x="873" y="1102"/>
                    <a:pt x="592" y="1102"/>
                  </a:cubicBezTo>
                  <a:cubicBezTo>
                    <a:pt x="310" y="1102"/>
                    <a:pt x="81" y="872"/>
                    <a:pt x="81" y="592"/>
                  </a:cubicBezTo>
                  <a:cubicBezTo>
                    <a:pt x="81" y="310"/>
                    <a:pt x="310" y="81"/>
                    <a:pt x="592" y="81"/>
                  </a:cubicBezTo>
                  <a:close/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7"/>
                    <a:pt x="266" y="1183"/>
                    <a:pt x="592" y="1183"/>
                  </a:cubicBezTo>
                  <a:cubicBezTo>
                    <a:pt x="917" y="1183"/>
                    <a:pt x="1182" y="917"/>
                    <a:pt x="1183" y="592"/>
                  </a:cubicBezTo>
                  <a:cubicBezTo>
                    <a:pt x="1183" y="265"/>
                    <a:pt x="917" y="0"/>
                    <a:pt x="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56"/>
            <p:cNvSpPr/>
            <p:nvPr/>
          </p:nvSpPr>
          <p:spPr>
            <a:xfrm>
              <a:off x="5939875" y="2322525"/>
              <a:ext cx="21625" cy="21625"/>
            </a:xfrm>
            <a:custGeom>
              <a:rect b="b" l="l" r="r" t="t"/>
              <a:pathLst>
                <a:path extrusionOk="0" h="865" w="865">
                  <a:moveTo>
                    <a:pt x="433" y="83"/>
                  </a:moveTo>
                  <a:cubicBezTo>
                    <a:pt x="627" y="83"/>
                    <a:pt x="784" y="240"/>
                    <a:pt x="784" y="434"/>
                  </a:cubicBezTo>
                  <a:cubicBezTo>
                    <a:pt x="784" y="628"/>
                    <a:pt x="626" y="786"/>
                    <a:pt x="433" y="786"/>
                  </a:cubicBezTo>
                  <a:cubicBezTo>
                    <a:pt x="239" y="786"/>
                    <a:pt x="80" y="628"/>
                    <a:pt x="80" y="434"/>
                  </a:cubicBezTo>
                  <a:cubicBezTo>
                    <a:pt x="80" y="241"/>
                    <a:pt x="239" y="83"/>
                    <a:pt x="433" y="83"/>
                  </a:cubicBezTo>
                  <a:close/>
                  <a:moveTo>
                    <a:pt x="433" y="1"/>
                  </a:moveTo>
                  <a:cubicBezTo>
                    <a:pt x="194" y="1"/>
                    <a:pt x="0" y="195"/>
                    <a:pt x="0" y="433"/>
                  </a:cubicBezTo>
                  <a:cubicBezTo>
                    <a:pt x="0" y="671"/>
                    <a:pt x="194" y="865"/>
                    <a:pt x="433" y="865"/>
                  </a:cubicBezTo>
                  <a:cubicBezTo>
                    <a:pt x="671" y="865"/>
                    <a:pt x="865" y="671"/>
                    <a:pt x="864" y="433"/>
                  </a:cubicBezTo>
                  <a:cubicBezTo>
                    <a:pt x="864" y="195"/>
                    <a:pt x="670" y="1"/>
                    <a:pt x="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56"/>
            <p:cNvSpPr/>
            <p:nvPr/>
          </p:nvSpPr>
          <p:spPr>
            <a:xfrm>
              <a:off x="5797450" y="2223400"/>
              <a:ext cx="22825" cy="22825"/>
            </a:xfrm>
            <a:custGeom>
              <a:rect b="b" l="l" r="r" t="t"/>
              <a:pathLst>
                <a:path extrusionOk="0" h="913" w="913">
                  <a:moveTo>
                    <a:pt x="457" y="80"/>
                  </a:moveTo>
                  <a:cubicBezTo>
                    <a:pt x="665" y="80"/>
                    <a:pt x="833" y="249"/>
                    <a:pt x="833" y="456"/>
                  </a:cubicBezTo>
                  <a:cubicBezTo>
                    <a:pt x="833" y="662"/>
                    <a:pt x="665" y="832"/>
                    <a:pt x="457" y="832"/>
                  </a:cubicBezTo>
                  <a:cubicBezTo>
                    <a:pt x="251" y="832"/>
                    <a:pt x="82" y="662"/>
                    <a:pt x="82" y="456"/>
                  </a:cubicBezTo>
                  <a:cubicBezTo>
                    <a:pt x="82" y="249"/>
                    <a:pt x="251" y="80"/>
                    <a:pt x="457" y="80"/>
                  </a:cubicBezTo>
                  <a:close/>
                  <a:moveTo>
                    <a:pt x="457" y="0"/>
                  </a:moveTo>
                  <a:cubicBezTo>
                    <a:pt x="205" y="0"/>
                    <a:pt x="1" y="204"/>
                    <a:pt x="1" y="456"/>
                  </a:cubicBezTo>
                  <a:cubicBezTo>
                    <a:pt x="1" y="708"/>
                    <a:pt x="206" y="913"/>
                    <a:pt x="457" y="913"/>
                  </a:cubicBezTo>
                  <a:cubicBezTo>
                    <a:pt x="709" y="913"/>
                    <a:pt x="913" y="707"/>
                    <a:pt x="913" y="456"/>
                  </a:cubicBezTo>
                  <a:cubicBezTo>
                    <a:pt x="913" y="205"/>
                    <a:pt x="709" y="0"/>
                    <a:pt x="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6"/>
            <p:cNvSpPr/>
            <p:nvPr/>
          </p:nvSpPr>
          <p:spPr>
            <a:xfrm>
              <a:off x="5881575" y="2118075"/>
              <a:ext cx="21800" cy="21850"/>
            </a:xfrm>
            <a:custGeom>
              <a:rect b="b" l="l" r="r" t="t"/>
              <a:pathLst>
                <a:path extrusionOk="0" h="874" w="872">
                  <a:moveTo>
                    <a:pt x="436" y="82"/>
                  </a:moveTo>
                  <a:cubicBezTo>
                    <a:pt x="632" y="82"/>
                    <a:pt x="792" y="241"/>
                    <a:pt x="792" y="438"/>
                  </a:cubicBezTo>
                  <a:cubicBezTo>
                    <a:pt x="792" y="633"/>
                    <a:pt x="632" y="793"/>
                    <a:pt x="436" y="793"/>
                  </a:cubicBezTo>
                  <a:cubicBezTo>
                    <a:pt x="239" y="793"/>
                    <a:pt x="80" y="633"/>
                    <a:pt x="80" y="438"/>
                  </a:cubicBezTo>
                  <a:cubicBezTo>
                    <a:pt x="80" y="241"/>
                    <a:pt x="239" y="82"/>
                    <a:pt x="436" y="82"/>
                  </a:cubicBezTo>
                  <a:close/>
                  <a:moveTo>
                    <a:pt x="436" y="1"/>
                  </a:moveTo>
                  <a:cubicBezTo>
                    <a:pt x="196" y="1"/>
                    <a:pt x="0" y="197"/>
                    <a:pt x="0" y="438"/>
                  </a:cubicBezTo>
                  <a:cubicBezTo>
                    <a:pt x="0" y="678"/>
                    <a:pt x="195" y="873"/>
                    <a:pt x="436" y="873"/>
                  </a:cubicBezTo>
                  <a:cubicBezTo>
                    <a:pt x="676" y="873"/>
                    <a:pt x="871" y="676"/>
                    <a:pt x="871" y="438"/>
                  </a:cubicBezTo>
                  <a:cubicBezTo>
                    <a:pt x="871" y="198"/>
                    <a:pt x="677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6"/>
            <p:cNvSpPr/>
            <p:nvPr/>
          </p:nvSpPr>
          <p:spPr>
            <a:xfrm>
              <a:off x="5628850" y="2358125"/>
              <a:ext cx="28750" cy="28775"/>
            </a:xfrm>
            <a:custGeom>
              <a:rect b="b" l="l" r="r" t="t"/>
              <a:pathLst>
                <a:path extrusionOk="0" h="1151" w="1150">
                  <a:moveTo>
                    <a:pt x="575" y="83"/>
                  </a:moveTo>
                  <a:cubicBezTo>
                    <a:pt x="848" y="83"/>
                    <a:pt x="1069" y="304"/>
                    <a:pt x="1069" y="577"/>
                  </a:cubicBezTo>
                  <a:cubicBezTo>
                    <a:pt x="1069" y="851"/>
                    <a:pt x="848" y="1072"/>
                    <a:pt x="575" y="1072"/>
                  </a:cubicBezTo>
                  <a:cubicBezTo>
                    <a:pt x="301" y="1072"/>
                    <a:pt x="80" y="849"/>
                    <a:pt x="80" y="577"/>
                  </a:cubicBezTo>
                  <a:cubicBezTo>
                    <a:pt x="80" y="304"/>
                    <a:pt x="303" y="83"/>
                    <a:pt x="575" y="83"/>
                  </a:cubicBezTo>
                  <a:close/>
                  <a:moveTo>
                    <a:pt x="575" y="1"/>
                  </a:moveTo>
                  <a:cubicBezTo>
                    <a:pt x="258" y="1"/>
                    <a:pt x="0" y="260"/>
                    <a:pt x="0" y="576"/>
                  </a:cubicBezTo>
                  <a:cubicBezTo>
                    <a:pt x="0" y="893"/>
                    <a:pt x="258" y="1151"/>
                    <a:pt x="575" y="1151"/>
                  </a:cubicBezTo>
                  <a:cubicBezTo>
                    <a:pt x="891" y="1151"/>
                    <a:pt x="1149" y="893"/>
                    <a:pt x="1149" y="576"/>
                  </a:cubicBezTo>
                  <a:cubicBezTo>
                    <a:pt x="1149" y="260"/>
                    <a:pt x="891" y="1"/>
                    <a:pt x="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6"/>
            <p:cNvSpPr/>
            <p:nvPr/>
          </p:nvSpPr>
          <p:spPr>
            <a:xfrm>
              <a:off x="5721450" y="2244200"/>
              <a:ext cx="17750" cy="17750"/>
            </a:xfrm>
            <a:custGeom>
              <a:rect b="b" l="l" r="r" t="t"/>
              <a:pathLst>
                <a:path extrusionOk="0" h="710" w="710">
                  <a:moveTo>
                    <a:pt x="355" y="81"/>
                  </a:moveTo>
                  <a:cubicBezTo>
                    <a:pt x="506" y="81"/>
                    <a:pt x="628" y="204"/>
                    <a:pt x="630" y="356"/>
                  </a:cubicBezTo>
                  <a:cubicBezTo>
                    <a:pt x="630" y="508"/>
                    <a:pt x="507" y="630"/>
                    <a:pt x="355" y="630"/>
                  </a:cubicBezTo>
                  <a:cubicBezTo>
                    <a:pt x="203" y="630"/>
                    <a:pt x="81" y="508"/>
                    <a:pt x="81" y="356"/>
                  </a:cubicBezTo>
                  <a:cubicBezTo>
                    <a:pt x="81" y="204"/>
                    <a:pt x="203" y="81"/>
                    <a:pt x="355" y="81"/>
                  </a:cubicBezTo>
                  <a:close/>
                  <a:moveTo>
                    <a:pt x="355" y="1"/>
                  </a:moveTo>
                  <a:cubicBezTo>
                    <a:pt x="160" y="1"/>
                    <a:pt x="0" y="160"/>
                    <a:pt x="0" y="355"/>
                  </a:cubicBezTo>
                  <a:cubicBezTo>
                    <a:pt x="0" y="551"/>
                    <a:pt x="159" y="710"/>
                    <a:pt x="355" y="710"/>
                  </a:cubicBezTo>
                  <a:cubicBezTo>
                    <a:pt x="550" y="710"/>
                    <a:pt x="710" y="551"/>
                    <a:pt x="710" y="355"/>
                  </a:cubicBezTo>
                  <a:cubicBezTo>
                    <a:pt x="710" y="160"/>
                    <a:pt x="550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6"/>
            <p:cNvSpPr/>
            <p:nvPr/>
          </p:nvSpPr>
          <p:spPr>
            <a:xfrm>
              <a:off x="5820250" y="2131025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6" y="80"/>
                  </a:moveTo>
                  <a:cubicBezTo>
                    <a:pt x="507" y="80"/>
                    <a:pt x="629" y="203"/>
                    <a:pt x="631" y="355"/>
                  </a:cubicBezTo>
                  <a:cubicBezTo>
                    <a:pt x="631" y="507"/>
                    <a:pt x="508" y="630"/>
                    <a:pt x="356" y="630"/>
                  </a:cubicBezTo>
                  <a:cubicBezTo>
                    <a:pt x="204" y="630"/>
                    <a:pt x="81" y="507"/>
                    <a:pt x="81" y="355"/>
                  </a:cubicBezTo>
                  <a:cubicBezTo>
                    <a:pt x="81" y="203"/>
                    <a:pt x="204" y="80"/>
                    <a:pt x="356" y="80"/>
                  </a:cubicBezTo>
                  <a:close/>
                  <a:moveTo>
                    <a:pt x="356" y="0"/>
                  </a:moveTo>
                  <a:cubicBezTo>
                    <a:pt x="161" y="0"/>
                    <a:pt x="1" y="160"/>
                    <a:pt x="1" y="355"/>
                  </a:cubicBezTo>
                  <a:cubicBezTo>
                    <a:pt x="1" y="550"/>
                    <a:pt x="160" y="710"/>
                    <a:pt x="356" y="710"/>
                  </a:cubicBezTo>
                  <a:cubicBezTo>
                    <a:pt x="551" y="710"/>
                    <a:pt x="711" y="550"/>
                    <a:pt x="711" y="355"/>
                  </a:cubicBezTo>
                  <a:cubicBezTo>
                    <a:pt x="711" y="159"/>
                    <a:pt x="551" y="0"/>
                    <a:pt x="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6"/>
            <p:cNvSpPr/>
            <p:nvPr/>
          </p:nvSpPr>
          <p:spPr>
            <a:xfrm>
              <a:off x="5566200" y="2271825"/>
              <a:ext cx="15425" cy="15400"/>
            </a:xfrm>
            <a:custGeom>
              <a:rect b="b" l="l" r="r" t="t"/>
              <a:pathLst>
                <a:path extrusionOk="0" h="616" w="617">
                  <a:moveTo>
                    <a:pt x="309" y="81"/>
                  </a:moveTo>
                  <a:cubicBezTo>
                    <a:pt x="434" y="81"/>
                    <a:pt x="537" y="184"/>
                    <a:pt x="535" y="308"/>
                  </a:cubicBezTo>
                  <a:cubicBezTo>
                    <a:pt x="535" y="432"/>
                    <a:pt x="434" y="535"/>
                    <a:pt x="309" y="535"/>
                  </a:cubicBezTo>
                  <a:cubicBezTo>
                    <a:pt x="184" y="535"/>
                    <a:pt x="82" y="434"/>
                    <a:pt x="82" y="308"/>
                  </a:cubicBezTo>
                  <a:cubicBezTo>
                    <a:pt x="82" y="184"/>
                    <a:pt x="183" y="81"/>
                    <a:pt x="309" y="81"/>
                  </a:cubicBezTo>
                  <a:close/>
                  <a:moveTo>
                    <a:pt x="309" y="1"/>
                  </a:moveTo>
                  <a:cubicBezTo>
                    <a:pt x="139" y="1"/>
                    <a:pt x="1" y="138"/>
                    <a:pt x="1" y="308"/>
                  </a:cubicBezTo>
                  <a:cubicBezTo>
                    <a:pt x="1" y="478"/>
                    <a:pt x="140" y="615"/>
                    <a:pt x="309" y="615"/>
                  </a:cubicBezTo>
                  <a:cubicBezTo>
                    <a:pt x="479" y="615"/>
                    <a:pt x="616" y="478"/>
                    <a:pt x="616" y="308"/>
                  </a:cubicBezTo>
                  <a:cubicBezTo>
                    <a:pt x="616" y="138"/>
                    <a:pt x="479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6"/>
            <p:cNvSpPr/>
            <p:nvPr/>
          </p:nvSpPr>
          <p:spPr>
            <a:xfrm>
              <a:off x="5536850" y="2418575"/>
              <a:ext cx="23150" cy="23150"/>
            </a:xfrm>
            <a:custGeom>
              <a:rect b="b" l="l" r="r" t="t"/>
              <a:pathLst>
                <a:path extrusionOk="0" h="926" w="926">
                  <a:moveTo>
                    <a:pt x="463" y="80"/>
                  </a:moveTo>
                  <a:cubicBezTo>
                    <a:pt x="674" y="80"/>
                    <a:pt x="845" y="252"/>
                    <a:pt x="845" y="462"/>
                  </a:cubicBezTo>
                  <a:cubicBezTo>
                    <a:pt x="845" y="673"/>
                    <a:pt x="674" y="845"/>
                    <a:pt x="463" y="845"/>
                  </a:cubicBezTo>
                  <a:cubicBezTo>
                    <a:pt x="252" y="845"/>
                    <a:pt x="80" y="673"/>
                    <a:pt x="80" y="462"/>
                  </a:cubicBezTo>
                  <a:cubicBezTo>
                    <a:pt x="80" y="252"/>
                    <a:pt x="252" y="80"/>
                    <a:pt x="463" y="80"/>
                  </a:cubicBezTo>
                  <a:close/>
                  <a:moveTo>
                    <a:pt x="463" y="1"/>
                  </a:moveTo>
                  <a:cubicBezTo>
                    <a:pt x="208" y="1"/>
                    <a:pt x="1" y="208"/>
                    <a:pt x="1" y="462"/>
                  </a:cubicBezTo>
                  <a:cubicBezTo>
                    <a:pt x="1" y="718"/>
                    <a:pt x="208" y="925"/>
                    <a:pt x="463" y="925"/>
                  </a:cubicBezTo>
                  <a:cubicBezTo>
                    <a:pt x="718" y="925"/>
                    <a:pt x="925" y="718"/>
                    <a:pt x="925" y="462"/>
                  </a:cubicBezTo>
                  <a:cubicBezTo>
                    <a:pt x="925" y="208"/>
                    <a:pt x="718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6"/>
            <p:cNvSpPr/>
            <p:nvPr/>
          </p:nvSpPr>
          <p:spPr>
            <a:xfrm>
              <a:off x="5367500" y="2462400"/>
              <a:ext cx="28950" cy="28950"/>
            </a:xfrm>
            <a:custGeom>
              <a:rect b="b" l="l" r="r" t="t"/>
              <a:pathLst>
                <a:path extrusionOk="0" h="1158" w="1158">
                  <a:moveTo>
                    <a:pt x="579" y="80"/>
                  </a:moveTo>
                  <a:cubicBezTo>
                    <a:pt x="853" y="80"/>
                    <a:pt x="1078" y="304"/>
                    <a:pt x="1078" y="579"/>
                  </a:cubicBezTo>
                  <a:cubicBezTo>
                    <a:pt x="1078" y="854"/>
                    <a:pt x="853" y="1078"/>
                    <a:pt x="579" y="1078"/>
                  </a:cubicBezTo>
                  <a:cubicBezTo>
                    <a:pt x="304" y="1078"/>
                    <a:pt x="80" y="854"/>
                    <a:pt x="80" y="579"/>
                  </a:cubicBezTo>
                  <a:cubicBezTo>
                    <a:pt x="80" y="304"/>
                    <a:pt x="304" y="80"/>
                    <a:pt x="579" y="80"/>
                  </a:cubicBezTo>
                  <a:close/>
                  <a:moveTo>
                    <a:pt x="579" y="1"/>
                  </a:moveTo>
                  <a:cubicBezTo>
                    <a:pt x="260" y="1"/>
                    <a:pt x="0" y="259"/>
                    <a:pt x="0" y="579"/>
                  </a:cubicBezTo>
                  <a:cubicBezTo>
                    <a:pt x="0" y="898"/>
                    <a:pt x="260" y="1158"/>
                    <a:pt x="579" y="1158"/>
                  </a:cubicBezTo>
                  <a:cubicBezTo>
                    <a:pt x="899" y="1158"/>
                    <a:pt x="1157" y="898"/>
                    <a:pt x="1157" y="579"/>
                  </a:cubicBezTo>
                  <a:cubicBezTo>
                    <a:pt x="1157" y="259"/>
                    <a:pt x="899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6"/>
            <p:cNvSpPr/>
            <p:nvPr/>
          </p:nvSpPr>
          <p:spPr>
            <a:xfrm>
              <a:off x="5404500" y="2384900"/>
              <a:ext cx="15400" cy="15375"/>
            </a:xfrm>
            <a:custGeom>
              <a:rect b="b" l="l" r="r" t="t"/>
              <a:pathLst>
                <a:path extrusionOk="0" h="615" w="616">
                  <a:moveTo>
                    <a:pt x="309" y="80"/>
                  </a:moveTo>
                  <a:cubicBezTo>
                    <a:pt x="434" y="80"/>
                    <a:pt x="536" y="181"/>
                    <a:pt x="536" y="307"/>
                  </a:cubicBezTo>
                  <a:cubicBezTo>
                    <a:pt x="536" y="433"/>
                    <a:pt x="434" y="535"/>
                    <a:pt x="309" y="535"/>
                  </a:cubicBezTo>
                  <a:cubicBezTo>
                    <a:pt x="183" y="535"/>
                    <a:pt x="80" y="433"/>
                    <a:pt x="80" y="307"/>
                  </a:cubicBezTo>
                  <a:cubicBezTo>
                    <a:pt x="80" y="181"/>
                    <a:pt x="183" y="80"/>
                    <a:pt x="309" y="80"/>
                  </a:cubicBezTo>
                  <a:close/>
                  <a:moveTo>
                    <a:pt x="309" y="0"/>
                  </a:moveTo>
                  <a:cubicBezTo>
                    <a:pt x="139" y="0"/>
                    <a:pt x="1" y="137"/>
                    <a:pt x="1" y="307"/>
                  </a:cubicBezTo>
                  <a:cubicBezTo>
                    <a:pt x="1" y="478"/>
                    <a:pt x="138" y="615"/>
                    <a:pt x="309" y="615"/>
                  </a:cubicBezTo>
                  <a:cubicBezTo>
                    <a:pt x="478" y="615"/>
                    <a:pt x="615" y="477"/>
                    <a:pt x="615" y="307"/>
                  </a:cubicBezTo>
                  <a:cubicBezTo>
                    <a:pt x="615" y="138"/>
                    <a:pt x="478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6"/>
            <p:cNvSpPr/>
            <p:nvPr/>
          </p:nvSpPr>
          <p:spPr>
            <a:xfrm>
              <a:off x="5346725" y="2308750"/>
              <a:ext cx="15900" cy="15850"/>
            </a:xfrm>
            <a:custGeom>
              <a:rect b="b" l="l" r="r" t="t"/>
              <a:pathLst>
                <a:path extrusionOk="0" h="634" w="636">
                  <a:moveTo>
                    <a:pt x="318" y="80"/>
                  </a:moveTo>
                  <a:cubicBezTo>
                    <a:pt x="449" y="80"/>
                    <a:pt x="555" y="185"/>
                    <a:pt x="555" y="316"/>
                  </a:cubicBezTo>
                  <a:cubicBezTo>
                    <a:pt x="555" y="447"/>
                    <a:pt x="449" y="554"/>
                    <a:pt x="318" y="554"/>
                  </a:cubicBezTo>
                  <a:cubicBezTo>
                    <a:pt x="187" y="554"/>
                    <a:pt x="81" y="447"/>
                    <a:pt x="81" y="316"/>
                  </a:cubicBezTo>
                  <a:cubicBezTo>
                    <a:pt x="81" y="185"/>
                    <a:pt x="187" y="80"/>
                    <a:pt x="318" y="80"/>
                  </a:cubicBezTo>
                  <a:close/>
                  <a:moveTo>
                    <a:pt x="318" y="0"/>
                  </a:moveTo>
                  <a:cubicBezTo>
                    <a:pt x="144" y="0"/>
                    <a:pt x="1" y="141"/>
                    <a:pt x="1" y="316"/>
                  </a:cubicBezTo>
                  <a:cubicBezTo>
                    <a:pt x="1" y="492"/>
                    <a:pt x="144" y="634"/>
                    <a:pt x="318" y="634"/>
                  </a:cubicBezTo>
                  <a:cubicBezTo>
                    <a:pt x="492" y="634"/>
                    <a:pt x="635" y="491"/>
                    <a:pt x="635" y="316"/>
                  </a:cubicBezTo>
                  <a:cubicBezTo>
                    <a:pt x="635" y="142"/>
                    <a:pt x="492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6"/>
            <p:cNvSpPr/>
            <p:nvPr/>
          </p:nvSpPr>
          <p:spPr>
            <a:xfrm>
              <a:off x="5875625" y="2483400"/>
              <a:ext cx="15850" cy="15850"/>
            </a:xfrm>
            <a:custGeom>
              <a:rect b="b" l="l" r="r" t="t"/>
              <a:pathLst>
                <a:path extrusionOk="0" h="634" w="634">
                  <a:moveTo>
                    <a:pt x="318" y="82"/>
                  </a:moveTo>
                  <a:cubicBezTo>
                    <a:pt x="448" y="82"/>
                    <a:pt x="554" y="188"/>
                    <a:pt x="554" y="319"/>
                  </a:cubicBezTo>
                  <a:cubicBezTo>
                    <a:pt x="554" y="450"/>
                    <a:pt x="449" y="555"/>
                    <a:pt x="318" y="555"/>
                  </a:cubicBezTo>
                  <a:cubicBezTo>
                    <a:pt x="187" y="555"/>
                    <a:pt x="81" y="450"/>
                    <a:pt x="81" y="319"/>
                  </a:cubicBezTo>
                  <a:cubicBezTo>
                    <a:pt x="81" y="188"/>
                    <a:pt x="187" y="82"/>
                    <a:pt x="318" y="82"/>
                  </a:cubicBezTo>
                  <a:close/>
                  <a:moveTo>
                    <a:pt x="318" y="0"/>
                  </a:moveTo>
                  <a:cubicBezTo>
                    <a:pt x="144" y="0"/>
                    <a:pt x="0" y="142"/>
                    <a:pt x="0" y="318"/>
                  </a:cubicBezTo>
                  <a:cubicBezTo>
                    <a:pt x="0" y="492"/>
                    <a:pt x="144" y="634"/>
                    <a:pt x="318" y="634"/>
                  </a:cubicBezTo>
                  <a:cubicBezTo>
                    <a:pt x="492" y="634"/>
                    <a:pt x="634" y="491"/>
                    <a:pt x="634" y="318"/>
                  </a:cubicBezTo>
                  <a:cubicBezTo>
                    <a:pt x="634" y="144"/>
                    <a:pt x="492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5414575" y="2265575"/>
              <a:ext cx="28825" cy="28825"/>
            </a:xfrm>
            <a:custGeom>
              <a:rect b="b" l="l" r="r" t="t"/>
              <a:pathLst>
                <a:path extrusionOk="0" h="1153" w="1153">
                  <a:moveTo>
                    <a:pt x="577" y="82"/>
                  </a:moveTo>
                  <a:cubicBezTo>
                    <a:pt x="850" y="82"/>
                    <a:pt x="1073" y="304"/>
                    <a:pt x="1071" y="576"/>
                  </a:cubicBezTo>
                  <a:cubicBezTo>
                    <a:pt x="1071" y="849"/>
                    <a:pt x="850" y="1072"/>
                    <a:pt x="577" y="1072"/>
                  </a:cubicBezTo>
                  <a:cubicBezTo>
                    <a:pt x="305" y="1072"/>
                    <a:pt x="81" y="850"/>
                    <a:pt x="81" y="576"/>
                  </a:cubicBezTo>
                  <a:cubicBezTo>
                    <a:pt x="81" y="304"/>
                    <a:pt x="303" y="82"/>
                    <a:pt x="577" y="82"/>
                  </a:cubicBezTo>
                  <a:close/>
                  <a:moveTo>
                    <a:pt x="577" y="0"/>
                  </a:moveTo>
                  <a:cubicBezTo>
                    <a:pt x="258" y="0"/>
                    <a:pt x="1" y="260"/>
                    <a:pt x="1" y="576"/>
                  </a:cubicBezTo>
                  <a:cubicBezTo>
                    <a:pt x="1" y="895"/>
                    <a:pt x="259" y="1152"/>
                    <a:pt x="577" y="1152"/>
                  </a:cubicBezTo>
                  <a:cubicBezTo>
                    <a:pt x="895" y="1152"/>
                    <a:pt x="1153" y="895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5482950" y="2371475"/>
              <a:ext cx="14650" cy="14650"/>
            </a:xfrm>
            <a:custGeom>
              <a:rect b="b" l="l" r="r" t="t"/>
              <a:pathLst>
                <a:path extrusionOk="0" h="586" w="586">
                  <a:moveTo>
                    <a:pt x="293" y="83"/>
                  </a:moveTo>
                  <a:cubicBezTo>
                    <a:pt x="409" y="83"/>
                    <a:pt x="503" y="177"/>
                    <a:pt x="503" y="294"/>
                  </a:cubicBezTo>
                  <a:cubicBezTo>
                    <a:pt x="503" y="412"/>
                    <a:pt x="409" y="507"/>
                    <a:pt x="293" y="507"/>
                  </a:cubicBezTo>
                  <a:cubicBezTo>
                    <a:pt x="177" y="507"/>
                    <a:pt x="83" y="410"/>
                    <a:pt x="83" y="294"/>
                  </a:cubicBezTo>
                  <a:cubicBezTo>
                    <a:pt x="83" y="177"/>
                    <a:pt x="177" y="83"/>
                    <a:pt x="293" y="83"/>
                  </a:cubicBezTo>
                  <a:close/>
                  <a:moveTo>
                    <a:pt x="293" y="1"/>
                  </a:moveTo>
                  <a:cubicBezTo>
                    <a:pt x="132" y="1"/>
                    <a:pt x="1" y="132"/>
                    <a:pt x="1" y="293"/>
                  </a:cubicBezTo>
                  <a:cubicBezTo>
                    <a:pt x="1" y="454"/>
                    <a:pt x="132" y="585"/>
                    <a:pt x="293" y="585"/>
                  </a:cubicBezTo>
                  <a:cubicBezTo>
                    <a:pt x="454" y="585"/>
                    <a:pt x="585" y="454"/>
                    <a:pt x="585" y="293"/>
                  </a:cubicBezTo>
                  <a:cubicBezTo>
                    <a:pt x="585" y="132"/>
                    <a:pt x="454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6"/>
            <p:cNvSpPr/>
            <p:nvPr/>
          </p:nvSpPr>
          <p:spPr>
            <a:xfrm>
              <a:off x="5476675" y="25085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542" y="82"/>
                  </a:moveTo>
                  <a:cubicBezTo>
                    <a:pt x="795" y="82"/>
                    <a:pt x="1003" y="289"/>
                    <a:pt x="1001" y="542"/>
                  </a:cubicBezTo>
                  <a:cubicBezTo>
                    <a:pt x="1001" y="794"/>
                    <a:pt x="795" y="1001"/>
                    <a:pt x="542" y="1001"/>
                  </a:cubicBezTo>
                  <a:cubicBezTo>
                    <a:pt x="289" y="1001"/>
                    <a:pt x="82" y="795"/>
                    <a:pt x="82" y="542"/>
                  </a:cubicBezTo>
                  <a:cubicBezTo>
                    <a:pt x="82" y="289"/>
                    <a:pt x="287" y="82"/>
                    <a:pt x="542" y="82"/>
                  </a:cubicBezTo>
                  <a:close/>
                  <a:moveTo>
                    <a:pt x="542" y="1"/>
                  </a:moveTo>
                  <a:cubicBezTo>
                    <a:pt x="244" y="1"/>
                    <a:pt x="1" y="243"/>
                    <a:pt x="1" y="542"/>
                  </a:cubicBezTo>
                  <a:cubicBezTo>
                    <a:pt x="1" y="840"/>
                    <a:pt x="244" y="1082"/>
                    <a:pt x="542" y="1082"/>
                  </a:cubicBezTo>
                  <a:cubicBezTo>
                    <a:pt x="840" y="1082"/>
                    <a:pt x="1082" y="840"/>
                    <a:pt x="1082" y="542"/>
                  </a:cubicBezTo>
                  <a:cubicBezTo>
                    <a:pt x="1082" y="243"/>
                    <a:pt x="838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6"/>
            <p:cNvSpPr/>
            <p:nvPr/>
          </p:nvSpPr>
          <p:spPr>
            <a:xfrm>
              <a:off x="5596575" y="2521100"/>
              <a:ext cx="10500" cy="10500"/>
            </a:xfrm>
            <a:custGeom>
              <a:rect b="b" l="l" r="r" t="t"/>
              <a:pathLst>
                <a:path extrusionOk="0" h="420" w="420">
                  <a:moveTo>
                    <a:pt x="210" y="79"/>
                  </a:moveTo>
                  <a:cubicBezTo>
                    <a:pt x="281" y="79"/>
                    <a:pt x="340" y="138"/>
                    <a:pt x="340" y="209"/>
                  </a:cubicBezTo>
                  <a:cubicBezTo>
                    <a:pt x="340" y="281"/>
                    <a:pt x="282" y="338"/>
                    <a:pt x="210" y="338"/>
                  </a:cubicBezTo>
                  <a:cubicBezTo>
                    <a:pt x="139" y="338"/>
                    <a:pt x="81" y="281"/>
                    <a:pt x="81" y="209"/>
                  </a:cubicBezTo>
                  <a:cubicBezTo>
                    <a:pt x="81" y="136"/>
                    <a:pt x="139" y="79"/>
                    <a:pt x="210" y="79"/>
                  </a:cubicBezTo>
                  <a:close/>
                  <a:moveTo>
                    <a:pt x="210" y="0"/>
                  </a:moveTo>
                  <a:cubicBezTo>
                    <a:pt x="95" y="0"/>
                    <a:pt x="0" y="94"/>
                    <a:pt x="0" y="210"/>
                  </a:cubicBezTo>
                  <a:cubicBezTo>
                    <a:pt x="0" y="325"/>
                    <a:pt x="95" y="419"/>
                    <a:pt x="210" y="419"/>
                  </a:cubicBezTo>
                  <a:cubicBezTo>
                    <a:pt x="325" y="419"/>
                    <a:pt x="419" y="325"/>
                    <a:pt x="419" y="210"/>
                  </a:cubicBezTo>
                  <a:cubicBezTo>
                    <a:pt x="419" y="94"/>
                    <a:pt x="325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6"/>
            <p:cNvSpPr/>
            <p:nvPr/>
          </p:nvSpPr>
          <p:spPr>
            <a:xfrm>
              <a:off x="5706875" y="2577650"/>
              <a:ext cx="16600" cy="16600"/>
            </a:xfrm>
            <a:custGeom>
              <a:rect b="b" l="l" r="r" t="t"/>
              <a:pathLst>
                <a:path extrusionOk="0" h="664" w="664">
                  <a:moveTo>
                    <a:pt x="332" y="83"/>
                  </a:moveTo>
                  <a:cubicBezTo>
                    <a:pt x="471" y="83"/>
                    <a:pt x="582" y="196"/>
                    <a:pt x="582" y="333"/>
                  </a:cubicBezTo>
                  <a:cubicBezTo>
                    <a:pt x="582" y="470"/>
                    <a:pt x="471" y="583"/>
                    <a:pt x="332" y="583"/>
                  </a:cubicBezTo>
                  <a:cubicBezTo>
                    <a:pt x="195" y="583"/>
                    <a:pt x="82" y="471"/>
                    <a:pt x="82" y="333"/>
                  </a:cubicBezTo>
                  <a:cubicBezTo>
                    <a:pt x="82" y="196"/>
                    <a:pt x="193" y="83"/>
                    <a:pt x="332" y="83"/>
                  </a:cubicBezTo>
                  <a:close/>
                  <a:moveTo>
                    <a:pt x="332" y="1"/>
                  </a:moveTo>
                  <a:cubicBezTo>
                    <a:pt x="148" y="1"/>
                    <a:pt x="1" y="151"/>
                    <a:pt x="1" y="333"/>
                  </a:cubicBezTo>
                  <a:cubicBezTo>
                    <a:pt x="1" y="516"/>
                    <a:pt x="151" y="664"/>
                    <a:pt x="332" y="664"/>
                  </a:cubicBezTo>
                  <a:cubicBezTo>
                    <a:pt x="514" y="664"/>
                    <a:pt x="664" y="516"/>
                    <a:pt x="664" y="333"/>
                  </a:cubicBezTo>
                  <a:cubicBezTo>
                    <a:pt x="664" y="150"/>
                    <a:pt x="514" y="1"/>
                    <a:pt x="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6"/>
            <p:cNvSpPr/>
            <p:nvPr/>
          </p:nvSpPr>
          <p:spPr>
            <a:xfrm>
              <a:off x="5729950" y="2494100"/>
              <a:ext cx="29000" cy="28975"/>
            </a:xfrm>
            <a:custGeom>
              <a:rect b="b" l="l" r="r" t="t"/>
              <a:pathLst>
                <a:path extrusionOk="0" h="1159" w="1160">
                  <a:moveTo>
                    <a:pt x="579" y="82"/>
                  </a:moveTo>
                  <a:cubicBezTo>
                    <a:pt x="854" y="82"/>
                    <a:pt x="1078" y="305"/>
                    <a:pt x="1078" y="581"/>
                  </a:cubicBezTo>
                  <a:cubicBezTo>
                    <a:pt x="1078" y="855"/>
                    <a:pt x="854" y="1079"/>
                    <a:pt x="579" y="1079"/>
                  </a:cubicBezTo>
                  <a:cubicBezTo>
                    <a:pt x="304" y="1079"/>
                    <a:pt x="81" y="855"/>
                    <a:pt x="81" y="581"/>
                  </a:cubicBezTo>
                  <a:cubicBezTo>
                    <a:pt x="81" y="305"/>
                    <a:pt x="304" y="82"/>
                    <a:pt x="579" y="82"/>
                  </a:cubicBezTo>
                  <a:close/>
                  <a:moveTo>
                    <a:pt x="579" y="1"/>
                  </a:moveTo>
                  <a:cubicBezTo>
                    <a:pt x="261" y="1"/>
                    <a:pt x="0" y="261"/>
                    <a:pt x="0" y="581"/>
                  </a:cubicBezTo>
                  <a:cubicBezTo>
                    <a:pt x="0" y="900"/>
                    <a:pt x="260" y="1159"/>
                    <a:pt x="579" y="1159"/>
                  </a:cubicBezTo>
                  <a:cubicBezTo>
                    <a:pt x="899" y="1159"/>
                    <a:pt x="1159" y="900"/>
                    <a:pt x="1157" y="581"/>
                  </a:cubicBezTo>
                  <a:cubicBezTo>
                    <a:pt x="1157" y="261"/>
                    <a:pt x="899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6"/>
            <p:cNvSpPr/>
            <p:nvPr/>
          </p:nvSpPr>
          <p:spPr>
            <a:xfrm>
              <a:off x="5927525" y="2067000"/>
              <a:ext cx="28750" cy="28725"/>
            </a:xfrm>
            <a:custGeom>
              <a:rect b="b" l="l" r="r" t="t"/>
              <a:pathLst>
                <a:path extrusionOk="0" h="1149" w="1150">
                  <a:moveTo>
                    <a:pt x="576" y="80"/>
                  </a:moveTo>
                  <a:cubicBezTo>
                    <a:pt x="848" y="80"/>
                    <a:pt x="1069" y="303"/>
                    <a:pt x="1070" y="575"/>
                  </a:cubicBezTo>
                  <a:cubicBezTo>
                    <a:pt x="1070" y="848"/>
                    <a:pt x="848" y="1069"/>
                    <a:pt x="576" y="1069"/>
                  </a:cubicBezTo>
                  <a:cubicBezTo>
                    <a:pt x="301" y="1069"/>
                    <a:pt x="80" y="847"/>
                    <a:pt x="80" y="575"/>
                  </a:cubicBezTo>
                  <a:cubicBezTo>
                    <a:pt x="80" y="301"/>
                    <a:pt x="303" y="80"/>
                    <a:pt x="576" y="80"/>
                  </a:cubicBezTo>
                  <a:close/>
                  <a:moveTo>
                    <a:pt x="576" y="0"/>
                  </a:moveTo>
                  <a:cubicBezTo>
                    <a:pt x="258" y="0"/>
                    <a:pt x="1" y="258"/>
                    <a:pt x="1" y="575"/>
                  </a:cubicBezTo>
                  <a:cubicBezTo>
                    <a:pt x="1" y="891"/>
                    <a:pt x="258" y="1149"/>
                    <a:pt x="576" y="1149"/>
                  </a:cubicBezTo>
                  <a:cubicBezTo>
                    <a:pt x="892" y="1149"/>
                    <a:pt x="1150" y="891"/>
                    <a:pt x="1150" y="575"/>
                  </a:cubicBezTo>
                  <a:cubicBezTo>
                    <a:pt x="1150" y="258"/>
                    <a:pt x="89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6"/>
            <p:cNvSpPr/>
            <p:nvPr/>
          </p:nvSpPr>
          <p:spPr>
            <a:xfrm>
              <a:off x="5425875" y="2056125"/>
              <a:ext cx="23125" cy="23125"/>
            </a:xfrm>
            <a:custGeom>
              <a:rect b="b" l="l" r="r" t="t"/>
              <a:pathLst>
                <a:path extrusionOk="0" h="925" w="925">
                  <a:moveTo>
                    <a:pt x="462" y="80"/>
                  </a:moveTo>
                  <a:cubicBezTo>
                    <a:pt x="673" y="80"/>
                    <a:pt x="844" y="252"/>
                    <a:pt x="844" y="462"/>
                  </a:cubicBezTo>
                  <a:cubicBezTo>
                    <a:pt x="844" y="673"/>
                    <a:pt x="673" y="844"/>
                    <a:pt x="462" y="844"/>
                  </a:cubicBezTo>
                  <a:cubicBezTo>
                    <a:pt x="251" y="844"/>
                    <a:pt x="80" y="673"/>
                    <a:pt x="80" y="462"/>
                  </a:cubicBezTo>
                  <a:cubicBezTo>
                    <a:pt x="80" y="252"/>
                    <a:pt x="251" y="80"/>
                    <a:pt x="462" y="80"/>
                  </a:cubicBezTo>
                  <a:close/>
                  <a:moveTo>
                    <a:pt x="462" y="0"/>
                  </a:moveTo>
                  <a:cubicBezTo>
                    <a:pt x="207" y="0"/>
                    <a:pt x="0" y="207"/>
                    <a:pt x="0" y="462"/>
                  </a:cubicBezTo>
                  <a:cubicBezTo>
                    <a:pt x="0" y="718"/>
                    <a:pt x="207" y="924"/>
                    <a:pt x="462" y="924"/>
                  </a:cubicBezTo>
                  <a:cubicBezTo>
                    <a:pt x="716" y="924"/>
                    <a:pt x="925" y="717"/>
                    <a:pt x="925" y="462"/>
                  </a:cubicBezTo>
                  <a:cubicBezTo>
                    <a:pt x="925" y="207"/>
                    <a:pt x="717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6"/>
            <p:cNvSpPr/>
            <p:nvPr/>
          </p:nvSpPr>
          <p:spPr>
            <a:xfrm>
              <a:off x="5485550" y="2158625"/>
              <a:ext cx="10500" cy="10500"/>
            </a:xfrm>
            <a:custGeom>
              <a:rect b="b" l="l" r="r" t="t"/>
              <a:pathLst>
                <a:path extrusionOk="0" h="420" w="420">
                  <a:moveTo>
                    <a:pt x="210" y="79"/>
                  </a:moveTo>
                  <a:cubicBezTo>
                    <a:pt x="282" y="79"/>
                    <a:pt x="340" y="138"/>
                    <a:pt x="340" y="209"/>
                  </a:cubicBezTo>
                  <a:cubicBezTo>
                    <a:pt x="340" y="282"/>
                    <a:pt x="282" y="338"/>
                    <a:pt x="210" y="338"/>
                  </a:cubicBezTo>
                  <a:cubicBezTo>
                    <a:pt x="138" y="338"/>
                    <a:pt x="80" y="282"/>
                    <a:pt x="80" y="209"/>
                  </a:cubicBezTo>
                  <a:cubicBezTo>
                    <a:pt x="80" y="137"/>
                    <a:pt x="138" y="79"/>
                    <a:pt x="210" y="79"/>
                  </a:cubicBezTo>
                  <a:close/>
                  <a:moveTo>
                    <a:pt x="210" y="1"/>
                  </a:moveTo>
                  <a:cubicBezTo>
                    <a:pt x="95" y="1"/>
                    <a:pt x="1" y="95"/>
                    <a:pt x="1" y="210"/>
                  </a:cubicBezTo>
                  <a:cubicBezTo>
                    <a:pt x="1" y="326"/>
                    <a:pt x="95" y="420"/>
                    <a:pt x="210" y="420"/>
                  </a:cubicBezTo>
                  <a:cubicBezTo>
                    <a:pt x="325" y="420"/>
                    <a:pt x="419" y="326"/>
                    <a:pt x="419" y="210"/>
                  </a:cubicBezTo>
                  <a:cubicBezTo>
                    <a:pt x="419" y="95"/>
                    <a:pt x="325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6"/>
            <p:cNvSpPr/>
            <p:nvPr/>
          </p:nvSpPr>
          <p:spPr>
            <a:xfrm>
              <a:off x="5352575" y="2045650"/>
              <a:ext cx="10500" cy="10500"/>
            </a:xfrm>
            <a:custGeom>
              <a:rect b="b" l="l" r="r" t="t"/>
              <a:pathLst>
                <a:path extrusionOk="0" h="420" w="420">
                  <a:moveTo>
                    <a:pt x="210" y="79"/>
                  </a:moveTo>
                  <a:cubicBezTo>
                    <a:pt x="282" y="79"/>
                    <a:pt x="340" y="138"/>
                    <a:pt x="340" y="208"/>
                  </a:cubicBezTo>
                  <a:cubicBezTo>
                    <a:pt x="340" y="280"/>
                    <a:pt x="282" y="338"/>
                    <a:pt x="210" y="338"/>
                  </a:cubicBezTo>
                  <a:cubicBezTo>
                    <a:pt x="137" y="338"/>
                    <a:pt x="80" y="280"/>
                    <a:pt x="80" y="208"/>
                  </a:cubicBezTo>
                  <a:cubicBezTo>
                    <a:pt x="80" y="137"/>
                    <a:pt x="137" y="79"/>
                    <a:pt x="210" y="79"/>
                  </a:cubicBezTo>
                  <a:close/>
                  <a:moveTo>
                    <a:pt x="210" y="1"/>
                  </a:moveTo>
                  <a:cubicBezTo>
                    <a:pt x="94" y="1"/>
                    <a:pt x="0" y="94"/>
                    <a:pt x="0" y="210"/>
                  </a:cubicBezTo>
                  <a:cubicBezTo>
                    <a:pt x="0" y="325"/>
                    <a:pt x="94" y="419"/>
                    <a:pt x="210" y="419"/>
                  </a:cubicBezTo>
                  <a:cubicBezTo>
                    <a:pt x="325" y="419"/>
                    <a:pt x="419" y="325"/>
                    <a:pt x="419" y="210"/>
                  </a:cubicBezTo>
                  <a:cubicBezTo>
                    <a:pt x="419" y="95"/>
                    <a:pt x="325" y="1"/>
                    <a:pt x="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6"/>
            <p:cNvSpPr/>
            <p:nvPr/>
          </p:nvSpPr>
          <p:spPr>
            <a:xfrm>
              <a:off x="5595875" y="2215200"/>
              <a:ext cx="16550" cy="16600"/>
            </a:xfrm>
            <a:custGeom>
              <a:rect b="b" l="l" r="r" t="t"/>
              <a:pathLst>
                <a:path extrusionOk="0" h="664" w="662">
                  <a:moveTo>
                    <a:pt x="331" y="82"/>
                  </a:moveTo>
                  <a:cubicBezTo>
                    <a:pt x="470" y="82"/>
                    <a:pt x="582" y="194"/>
                    <a:pt x="581" y="333"/>
                  </a:cubicBezTo>
                  <a:cubicBezTo>
                    <a:pt x="581" y="470"/>
                    <a:pt x="468" y="582"/>
                    <a:pt x="331" y="582"/>
                  </a:cubicBezTo>
                  <a:cubicBezTo>
                    <a:pt x="194" y="582"/>
                    <a:pt x="81" y="471"/>
                    <a:pt x="81" y="333"/>
                  </a:cubicBezTo>
                  <a:cubicBezTo>
                    <a:pt x="81" y="194"/>
                    <a:pt x="193" y="82"/>
                    <a:pt x="331" y="82"/>
                  </a:cubicBezTo>
                  <a:close/>
                  <a:moveTo>
                    <a:pt x="331" y="1"/>
                  </a:moveTo>
                  <a:cubicBezTo>
                    <a:pt x="148" y="1"/>
                    <a:pt x="0" y="150"/>
                    <a:pt x="0" y="333"/>
                  </a:cubicBezTo>
                  <a:cubicBezTo>
                    <a:pt x="0" y="516"/>
                    <a:pt x="149" y="664"/>
                    <a:pt x="331" y="664"/>
                  </a:cubicBezTo>
                  <a:cubicBezTo>
                    <a:pt x="514" y="664"/>
                    <a:pt x="662" y="516"/>
                    <a:pt x="662" y="333"/>
                  </a:cubicBezTo>
                  <a:cubicBezTo>
                    <a:pt x="662" y="149"/>
                    <a:pt x="514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6"/>
            <p:cNvSpPr/>
            <p:nvPr/>
          </p:nvSpPr>
          <p:spPr>
            <a:xfrm>
              <a:off x="5618925" y="2131650"/>
              <a:ext cx="28950" cy="28975"/>
            </a:xfrm>
            <a:custGeom>
              <a:rect b="b" l="l" r="r" t="t"/>
              <a:pathLst>
                <a:path extrusionOk="0" h="1159" w="1158">
                  <a:moveTo>
                    <a:pt x="580" y="80"/>
                  </a:moveTo>
                  <a:cubicBezTo>
                    <a:pt x="855" y="80"/>
                    <a:pt x="1078" y="304"/>
                    <a:pt x="1078" y="578"/>
                  </a:cubicBezTo>
                  <a:cubicBezTo>
                    <a:pt x="1078" y="854"/>
                    <a:pt x="854" y="1078"/>
                    <a:pt x="580" y="1078"/>
                  </a:cubicBezTo>
                  <a:cubicBezTo>
                    <a:pt x="304" y="1078"/>
                    <a:pt x="80" y="854"/>
                    <a:pt x="80" y="578"/>
                  </a:cubicBezTo>
                  <a:cubicBezTo>
                    <a:pt x="80" y="304"/>
                    <a:pt x="304" y="80"/>
                    <a:pt x="580" y="80"/>
                  </a:cubicBezTo>
                  <a:close/>
                  <a:moveTo>
                    <a:pt x="580" y="0"/>
                  </a:moveTo>
                  <a:cubicBezTo>
                    <a:pt x="261" y="0"/>
                    <a:pt x="1" y="261"/>
                    <a:pt x="1" y="580"/>
                  </a:cubicBezTo>
                  <a:cubicBezTo>
                    <a:pt x="1" y="900"/>
                    <a:pt x="260" y="1158"/>
                    <a:pt x="580" y="1158"/>
                  </a:cubicBezTo>
                  <a:cubicBezTo>
                    <a:pt x="899" y="1158"/>
                    <a:pt x="1158" y="900"/>
                    <a:pt x="1158" y="580"/>
                  </a:cubicBezTo>
                  <a:cubicBezTo>
                    <a:pt x="1158" y="261"/>
                    <a:pt x="899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6"/>
            <p:cNvSpPr/>
            <p:nvPr/>
          </p:nvSpPr>
          <p:spPr>
            <a:xfrm>
              <a:off x="5330150" y="2126975"/>
              <a:ext cx="29675" cy="29700"/>
            </a:xfrm>
            <a:custGeom>
              <a:rect b="b" l="l" r="r" t="t"/>
              <a:pathLst>
                <a:path extrusionOk="0" h="1188" w="1187">
                  <a:moveTo>
                    <a:pt x="594" y="82"/>
                  </a:moveTo>
                  <a:cubicBezTo>
                    <a:pt x="876" y="82"/>
                    <a:pt x="1107" y="310"/>
                    <a:pt x="1107" y="595"/>
                  </a:cubicBezTo>
                  <a:cubicBezTo>
                    <a:pt x="1107" y="877"/>
                    <a:pt x="876" y="1108"/>
                    <a:pt x="594" y="1108"/>
                  </a:cubicBezTo>
                  <a:cubicBezTo>
                    <a:pt x="311" y="1108"/>
                    <a:pt x="81" y="877"/>
                    <a:pt x="81" y="595"/>
                  </a:cubicBezTo>
                  <a:cubicBezTo>
                    <a:pt x="81" y="312"/>
                    <a:pt x="311" y="82"/>
                    <a:pt x="594" y="82"/>
                  </a:cubicBezTo>
                  <a:close/>
                  <a:moveTo>
                    <a:pt x="594" y="1"/>
                  </a:moveTo>
                  <a:cubicBezTo>
                    <a:pt x="267" y="1"/>
                    <a:pt x="1" y="267"/>
                    <a:pt x="1" y="595"/>
                  </a:cubicBezTo>
                  <a:cubicBezTo>
                    <a:pt x="1" y="921"/>
                    <a:pt x="267" y="1187"/>
                    <a:pt x="594" y="1187"/>
                  </a:cubicBezTo>
                  <a:cubicBezTo>
                    <a:pt x="921" y="1187"/>
                    <a:pt x="1186" y="921"/>
                    <a:pt x="1186" y="595"/>
                  </a:cubicBezTo>
                  <a:cubicBezTo>
                    <a:pt x="1186" y="267"/>
                    <a:pt x="921" y="1"/>
                    <a:pt x="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6"/>
            <p:cNvSpPr/>
            <p:nvPr/>
          </p:nvSpPr>
          <p:spPr>
            <a:xfrm>
              <a:off x="5717425" y="2114075"/>
              <a:ext cx="8025" cy="8025"/>
            </a:xfrm>
            <a:custGeom>
              <a:rect b="b" l="l" r="r" t="t"/>
              <a:pathLst>
                <a:path extrusionOk="0" h="321" w="321">
                  <a:moveTo>
                    <a:pt x="160" y="81"/>
                  </a:moveTo>
                  <a:cubicBezTo>
                    <a:pt x="205" y="81"/>
                    <a:pt x="240" y="117"/>
                    <a:pt x="238" y="160"/>
                  </a:cubicBezTo>
                  <a:cubicBezTo>
                    <a:pt x="238" y="203"/>
                    <a:pt x="203" y="238"/>
                    <a:pt x="160" y="238"/>
                  </a:cubicBezTo>
                  <a:cubicBezTo>
                    <a:pt x="117" y="238"/>
                    <a:pt x="81" y="203"/>
                    <a:pt x="81" y="160"/>
                  </a:cubicBezTo>
                  <a:cubicBezTo>
                    <a:pt x="81" y="117"/>
                    <a:pt x="117" y="81"/>
                    <a:pt x="160" y="81"/>
                  </a:cubicBezTo>
                  <a:close/>
                  <a:moveTo>
                    <a:pt x="160" y="1"/>
                  </a:moveTo>
                  <a:cubicBezTo>
                    <a:pt x="72" y="1"/>
                    <a:pt x="1" y="72"/>
                    <a:pt x="1" y="160"/>
                  </a:cubicBezTo>
                  <a:cubicBezTo>
                    <a:pt x="1" y="248"/>
                    <a:pt x="72" y="320"/>
                    <a:pt x="160" y="320"/>
                  </a:cubicBezTo>
                  <a:cubicBezTo>
                    <a:pt x="248" y="320"/>
                    <a:pt x="320" y="248"/>
                    <a:pt x="320" y="160"/>
                  </a:cubicBezTo>
                  <a:cubicBezTo>
                    <a:pt x="320" y="72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6"/>
            <p:cNvSpPr/>
            <p:nvPr/>
          </p:nvSpPr>
          <p:spPr>
            <a:xfrm>
              <a:off x="5831100" y="2525325"/>
              <a:ext cx="12400" cy="12400"/>
            </a:xfrm>
            <a:custGeom>
              <a:rect b="b" l="l" r="r" t="t"/>
              <a:pathLst>
                <a:path extrusionOk="0" h="496" w="496">
                  <a:moveTo>
                    <a:pt x="247" y="80"/>
                  </a:moveTo>
                  <a:cubicBezTo>
                    <a:pt x="340" y="80"/>
                    <a:pt x="414" y="155"/>
                    <a:pt x="415" y="248"/>
                  </a:cubicBezTo>
                  <a:cubicBezTo>
                    <a:pt x="415" y="341"/>
                    <a:pt x="340" y="415"/>
                    <a:pt x="247" y="415"/>
                  </a:cubicBezTo>
                  <a:cubicBezTo>
                    <a:pt x="155" y="415"/>
                    <a:pt x="80" y="339"/>
                    <a:pt x="80" y="248"/>
                  </a:cubicBezTo>
                  <a:cubicBezTo>
                    <a:pt x="80" y="155"/>
                    <a:pt x="156" y="80"/>
                    <a:pt x="247" y="80"/>
                  </a:cubicBezTo>
                  <a:close/>
                  <a:moveTo>
                    <a:pt x="247" y="1"/>
                  </a:moveTo>
                  <a:cubicBezTo>
                    <a:pt x="111" y="1"/>
                    <a:pt x="0" y="112"/>
                    <a:pt x="0" y="248"/>
                  </a:cubicBezTo>
                  <a:cubicBezTo>
                    <a:pt x="0" y="384"/>
                    <a:pt x="111" y="495"/>
                    <a:pt x="247" y="495"/>
                  </a:cubicBezTo>
                  <a:cubicBezTo>
                    <a:pt x="384" y="495"/>
                    <a:pt x="496" y="384"/>
                    <a:pt x="496" y="248"/>
                  </a:cubicBezTo>
                  <a:cubicBezTo>
                    <a:pt x="496" y="112"/>
                    <a:pt x="384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6"/>
            <p:cNvSpPr/>
            <p:nvPr/>
          </p:nvSpPr>
          <p:spPr>
            <a:xfrm>
              <a:off x="5959475" y="2200425"/>
              <a:ext cx="18225" cy="18200"/>
            </a:xfrm>
            <a:custGeom>
              <a:rect b="b" l="l" r="r" t="t"/>
              <a:pathLst>
                <a:path extrusionOk="0" h="728" w="729">
                  <a:moveTo>
                    <a:pt x="364" y="81"/>
                  </a:moveTo>
                  <a:cubicBezTo>
                    <a:pt x="521" y="81"/>
                    <a:pt x="648" y="207"/>
                    <a:pt x="648" y="365"/>
                  </a:cubicBezTo>
                  <a:cubicBezTo>
                    <a:pt x="648" y="522"/>
                    <a:pt x="521" y="648"/>
                    <a:pt x="364" y="648"/>
                  </a:cubicBezTo>
                  <a:cubicBezTo>
                    <a:pt x="207" y="648"/>
                    <a:pt x="80" y="522"/>
                    <a:pt x="80" y="365"/>
                  </a:cubicBezTo>
                  <a:cubicBezTo>
                    <a:pt x="80" y="207"/>
                    <a:pt x="209" y="81"/>
                    <a:pt x="364" y="81"/>
                  </a:cubicBezTo>
                  <a:close/>
                  <a:moveTo>
                    <a:pt x="364" y="0"/>
                  </a:moveTo>
                  <a:cubicBezTo>
                    <a:pt x="164" y="0"/>
                    <a:pt x="0" y="165"/>
                    <a:pt x="0" y="365"/>
                  </a:cubicBezTo>
                  <a:cubicBezTo>
                    <a:pt x="0" y="565"/>
                    <a:pt x="164" y="728"/>
                    <a:pt x="364" y="728"/>
                  </a:cubicBezTo>
                  <a:cubicBezTo>
                    <a:pt x="565" y="728"/>
                    <a:pt x="728" y="565"/>
                    <a:pt x="728" y="365"/>
                  </a:cubicBezTo>
                  <a:cubicBezTo>
                    <a:pt x="728" y="165"/>
                    <a:pt x="565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56"/>
            <p:cNvSpPr/>
            <p:nvPr/>
          </p:nvSpPr>
          <p:spPr>
            <a:xfrm>
              <a:off x="5067250" y="2682325"/>
              <a:ext cx="175100" cy="92100"/>
            </a:xfrm>
            <a:custGeom>
              <a:rect b="b" l="l" r="r" t="t"/>
              <a:pathLst>
                <a:path extrusionOk="0" h="3684" w="7004">
                  <a:moveTo>
                    <a:pt x="3503" y="0"/>
                  </a:moveTo>
                  <a:cubicBezTo>
                    <a:pt x="2686" y="0"/>
                    <a:pt x="1870" y="180"/>
                    <a:pt x="1247" y="540"/>
                  </a:cubicBezTo>
                  <a:cubicBezTo>
                    <a:pt x="1" y="1258"/>
                    <a:pt x="1" y="2424"/>
                    <a:pt x="1247" y="3145"/>
                  </a:cubicBezTo>
                  <a:cubicBezTo>
                    <a:pt x="1870" y="3504"/>
                    <a:pt x="2686" y="3683"/>
                    <a:pt x="3503" y="3683"/>
                  </a:cubicBezTo>
                  <a:cubicBezTo>
                    <a:pt x="4319" y="3683"/>
                    <a:pt x="5135" y="3504"/>
                    <a:pt x="5758" y="3145"/>
                  </a:cubicBezTo>
                  <a:cubicBezTo>
                    <a:pt x="7004" y="2425"/>
                    <a:pt x="7004" y="1260"/>
                    <a:pt x="5758" y="540"/>
                  </a:cubicBezTo>
                  <a:cubicBezTo>
                    <a:pt x="5135" y="180"/>
                    <a:pt x="4319" y="0"/>
                    <a:pt x="3503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56"/>
            <p:cNvSpPr/>
            <p:nvPr/>
          </p:nvSpPr>
          <p:spPr>
            <a:xfrm>
              <a:off x="5057700" y="2660500"/>
              <a:ext cx="97125" cy="46150"/>
            </a:xfrm>
            <a:custGeom>
              <a:rect b="b" l="l" r="r" t="t"/>
              <a:pathLst>
                <a:path extrusionOk="0" h="1846" w="3885">
                  <a:moveTo>
                    <a:pt x="3884" y="0"/>
                  </a:moveTo>
                  <a:lnTo>
                    <a:pt x="1" y="1107"/>
                  </a:lnTo>
                  <a:lnTo>
                    <a:pt x="1" y="1292"/>
                  </a:lnTo>
                  <a:cubicBezTo>
                    <a:pt x="1" y="1302"/>
                    <a:pt x="3" y="1360"/>
                    <a:pt x="1" y="1361"/>
                  </a:cubicBezTo>
                  <a:cubicBezTo>
                    <a:pt x="22" y="1652"/>
                    <a:pt x="361" y="1846"/>
                    <a:pt x="725" y="1846"/>
                  </a:cubicBezTo>
                  <a:cubicBezTo>
                    <a:pt x="773" y="1846"/>
                    <a:pt x="822" y="1843"/>
                    <a:pt x="870" y="1836"/>
                  </a:cubicBezTo>
                  <a:cubicBezTo>
                    <a:pt x="1000" y="1816"/>
                    <a:pt x="1280" y="1707"/>
                    <a:pt x="1500" y="1560"/>
                  </a:cubicBezTo>
                  <a:cubicBezTo>
                    <a:pt x="1643" y="1465"/>
                    <a:pt x="2697" y="1004"/>
                    <a:pt x="2961" y="887"/>
                  </a:cubicBezTo>
                  <a:cubicBezTo>
                    <a:pt x="3453" y="667"/>
                    <a:pt x="3784" y="516"/>
                    <a:pt x="3870" y="307"/>
                  </a:cubicBezTo>
                  <a:cubicBezTo>
                    <a:pt x="3883" y="275"/>
                    <a:pt x="3884" y="245"/>
                    <a:pt x="3882" y="217"/>
                  </a:cubicBezTo>
                  <a:lnTo>
                    <a:pt x="3884" y="21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56"/>
            <p:cNvSpPr/>
            <p:nvPr/>
          </p:nvSpPr>
          <p:spPr>
            <a:xfrm>
              <a:off x="5175325" y="2739750"/>
              <a:ext cx="87825" cy="43200"/>
            </a:xfrm>
            <a:custGeom>
              <a:rect b="b" l="l" r="r" t="t"/>
              <a:pathLst>
                <a:path extrusionOk="0" h="1728" w="3513">
                  <a:moveTo>
                    <a:pt x="3512" y="1"/>
                  </a:moveTo>
                  <a:lnTo>
                    <a:pt x="7" y="1015"/>
                  </a:lnTo>
                  <a:lnTo>
                    <a:pt x="8" y="1015"/>
                  </a:lnTo>
                  <a:lnTo>
                    <a:pt x="8" y="1205"/>
                  </a:lnTo>
                  <a:cubicBezTo>
                    <a:pt x="0" y="1516"/>
                    <a:pt x="352" y="1727"/>
                    <a:pt x="733" y="1727"/>
                  </a:cubicBezTo>
                  <a:cubicBezTo>
                    <a:pt x="781" y="1727"/>
                    <a:pt x="830" y="1724"/>
                    <a:pt x="879" y="1717"/>
                  </a:cubicBezTo>
                  <a:cubicBezTo>
                    <a:pt x="1133" y="1680"/>
                    <a:pt x="1451" y="1448"/>
                    <a:pt x="1865" y="1267"/>
                  </a:cubicBezTo>
                  <a:cubicBezTo>
                    <a:pt x="2148" y="1142"/>
                    <a:pt x="2535" y="1073"/>
                    <a:pt x="2748" y="979"/>
                  </a:cubicBezTo>
                  <a:cubicBezTo>
                    <a:pt x="3240" y="760"/>
                    <a:pt x="3381" y="675"/>
                    <a:pt x="3467" y="466"/>
                  </a:cubicBezTo>
                  <a:cubicBezTo>
                    <a:pt x="3499" y="390"/>
                    <a:pt x="3512" y="310"/>
                    <a:pt x="3512" y="230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5057475" y="2649975"/>
              <a:ext cx="100300" cy="51250"/>
            </a:xfrm>
            <a:custGeom>
              <a:rect b="b" l="l" r="r" t="t"/>
              <a:pathLst>
                <a:path extrusionOk="0" h="2050" w="4012">
                  <a:moveTo>
                    <a:pt x="3021" y="0"/>
                  </a:moveTo>
                  <a:cubicBezTo>
                    <a:pt x="2809" y="0"/>
                    <a:pt x="2353" y="127"/>
                    <a:pt x="2134" y="128"/>
                  </a:cubicBezTo>
                  <a:cubicBezTo>
                    <a:pt x="2086" y="128"/>
                    <a:pt x="2039" y="128"/>
                    <a:pt x="1993" y="128"/>
                  </a:cubicBezTo>
                  <a:cubicBezTo>
                    <a:pt x="1671" y="128"/>
                    <a:pt x="1411" y="123"/>
                    <a:pt x="1411" y="123"/>
                  </a:cubicBezTo>
                  <a:lnTo>
                    <a:pt x="91" y="381"/>
                  </a:lnTo>
                  <a:cubicBezTo>
                    <a:pt x="91" y="381"/>
                    <a:pt x="18" y="1177"/>
                    <a:pt x="9" y="1528"/>
                  </a:cubicBezTo>
                  <a:cubicBezTo>
                    <a:pt x="0" y="1839"/>
                    <a:pt x="352" y="2049"/>
                    <a:pt x="732" y="2049"/>
                  </a:cubicBezTo>
                  <a:cubicBezTo>
                    <a:pt x="781" y="2049"/>
                    <a:pt x="830" y="2046"/>
                    <a:pt x="879" y="2039"/>
                  </a:cubicBezTo>
                  <a:cubicBezTo>
                    <a:pt x="1009" y="2021"/>
                    <a:pt x="1289" y="1911"/>
                    <a:pt x="1509" y="1764"/>
                  </a:cubicBezTo>
                  <a:cubicBezTo>
                    <a:pt x="1653" y="1669"/>
                    <a:pt x="1803" y="1476"/>
                    <a:pt x="1951" y="1395"/>
                  </a:cubicBezTo>
                  <a:cubicBezTo>
                    <a:pt x="2333" y="1189"/>
                    <a:pt x="2706" y="1208"/>
                    <a:pt x="2970" y="1090"/>
                  </a:cubicBezTo>
                  <a:cubicBezTo>
                    <a:pt x="3462" y="870"/>
                    <a:pt x="3792" y="722"/>
                    <a:pt x="3879" y="510"/>
                  </a:cubicBezTo>
                  <a:cubicBezTo>
                    <a:pt x="4012" y="191"/>
                    <a:pt x="3247" y="22"/>
                    <a:pt x="3059" y="2"/>
                  </a:cubicBezTo>
                  <a:cubicBezTo>
                    <a:pt x="3047" y="1"/>
                    <a:pt x="3034" y="0"/>
                    <a:pt x="3021" y="0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6"/>
            <p:cNvSpPr/>
            <p:nvPr/>
          </p:nvSpPr>
          <p:spPr>
            <a:xfrm>
              <a:off x="5057475" y="2649975"/>
              <a:ext cx="100300" cy="51250"/>
            </a:xfrm>
            <a:custGeom>
              <a:rect b="b" l="l" r="r" t="t"/>
              <a:pathLst>
                <a:path extrusionOk="0" h="2050" w="4012">
                  <a:moveTo>
                    <a:pt x="3008" y="0"/>
                  </a:moveTo>
                  <a:cubicBezTo>
                    <a:pt x="2691" y="0"/>
                    <a:pt x="1410" y="123"/>
                    <a:pt x="1410" y="123"/>
                  </a:cubicBezTo>
                  <a:lnTo>
                    <a:pt x="91" y="381"/>
                  </a:lnTo>
                  <a:cubicBezTo>
                    <a:pt x="91" y="381"/>
                    <a:pt x="18" y="1177"/>
                    <a:pt x="9" y="1528"/>
                  </a:cubicBezTo>
                  <a:cubicBezTo>
                    <a:pt x="0" y="1839"/>
                    <a:pt x="352" y="2049"/>
                    <a:pt x="732" y="2049"/>
                  </a:cubicBezTo>
                  <a:cubicBezTo>
                    <a:pt x="781" y="2049"/>
                    <a:pt x="830" y="2046"/>
                    <a:pt x="879" y="2039"/>
                  </a:cubicBezTo>
                  <a:cubicBezTo>
                    <a:pt x="1009" y="2021"/>
                    <a:pt x="1289" y="1911"/>
                    <a:pt x="1509" y="1764"/>
                  </a:cubicBezTo>
                  <a:cubicBezTo>
                    <a:pt x="1653" y="1669"/>
                    <a:pt x="2706" y="1208"/>
                    <a:pt x="2970" y="1090"/>
                  </a:cubicBezTo>
                  <a:cubicBezTo>
                    <a:pt x="3462" y="870"/>
                    <a:pt x="3792" y="722"/>
                    <a:pt x="3879" y="510"/>
                  </a:cubicBezTo>
                  <a:cubicBezTo>
                    <a:pt x="4012" y="191"/>
                    <a:pt x="3247" y="22"/>
                    <a:pt x="3059" y="2"/>
                  </a:cubicBezTo>
                  <a:cubicBezTo>
                    <a:pt x="3047" y="1"/>
                    <a:pt x="3030" y="0"/>
                    <a:pt x="3008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6"/>
            <p:cNvSpPr/>
            <p:nvPr/>
          </p:nvSpPr>
          <p:spPr>
            <a:xfrm>
              <a:off x="5057125" y="2188175"/>
              <a:ext cx="36325" cy="42000"/>
            </a:xfrm>
            <a:custGeom>
              <a:rect b="b" l="l" r="r" t="t"/>
              <a:pathLst>
                <a:path extrusionOk="0" h="1680" w="1453">
                  <a:moveTo>
                    <a:pt x="1090" y="1"/>
                  </a:moveTo>
                  <a:cubicBezTo>
                    <a:pt x="983" y="1"/>
                    <a:pt x="859" y="37"/>
                    <a:pt x="727" y="113"/>
                  </a:cubicBezTo>
                  <a:cubicBezTo>
                    <a:pt x="325" y="347"/>
                    <a:pt x="1" y="860"/>
                    <a:pt x="1" y="1260"/>
                  </a:cubicBezTo>
                  <a:cubicBezTo>
                    <a:pt x="1" y="1529"/>
                    <a:pt x="147" y="1680"/>
                    <a:pt x="365" y="1680"/>
                  </a:cubicBezTo>
                  <a:cubicBezTo>
                    <a:pt x="471" y="1680"/>
                    <a:pt x="595" y="1644"/>
                    <a:pt x="727" y="1568"/>
                  </a:cubicBezTo>
                  <a:cubicBezTo>
                    <a:pt x="1128" y="1336"/>
                    <a:pt x="1453" y="823"/>
                    <a:pt x="1453" y="421"/>
                  </a:cubicBezTo>
                  <a:cubicBezTo>
                    <a:pt x="1453" y="151"/>
                    <a:pt x="1307" y="1"/>
                    <a:pt x="1090" y="1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6"/>
            <p:cNvSpPr/>
            <p:nvPr/>
          </p:nvSpPr>
          <p:spPr>
            <a:xfrm>
              <a:off x="5048225" y="2199950"/>
              <a:ext cx="56150" cy="197925"/>
            </a:xfrm>
            <a:custGeom>
              <a:rect b="b" l="l" r="r" t="t"/>
              <a:pathLst>
                <a:path extrusionOk="0" h="7917" w="2246">
                  <a:moveTo>
                    <a:pt x="1808" y="0"/>
                  </a:moveTo>
                  <a:lnTo>
                    <a:pt x="357" y="789"/>
                  </a:lnTo>
                  <a:cubicBezTo>
                    <a:pt x="357" y="789"/>
                    <a:pt x="55" y="4530"/>
                    <a:pt x="28" y="5090"/>
                  </a:cubicBezTo>
                  <a:cubicBezTo>
                    <a:pt x="1" y="5650"/>
                    <a:pt x="1409" y="7916"/>
                    <a:pt x="1409" y="7916"/>
                  </a:cubicBezTo>
                  <a:lnTo>
                    <a:pt x="2246" y="7855"/>
                  </a:lnTo>
                  <a:lnTo>
                    <a:pt x="1359" y="4914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6"/>
            <p:cNvSpPr/>
            <p:nvPr/>
          </p:nvSpPr>
          <p:spPr>
            <a:xfrm>
              <a:off x="5057125" y="2188175"/>
              <a:ext cx="36325" cy="42000"/>
            </a:xfrm>
            <a:custGeom>
              <a:rect b="b" l="l" r="r" t="t"/>
              <a:pathLst>
                <a:path extrusionOk="0" h="1680" w="1453">
                  <a:moveTo>
                    <a:pt x="1090" y="1"/>
                  </a:moveTo>
                  <a:cubicBezTo>
                    <a:pt x="983" y="1"/>
                    <a:pt x="859" y="37"/>
                    <a:pt x="727" y="113"/>
                  </a:cubicBezTo>
                  <a:cubicBezTo>
                    <a:pt x="325" y="347"/>
                    <a:pt x="1" y="860"/>
                    <a:pt x="1" y="1260"/>
                  </a:cubicBezTo>
                  <a:cubicBezTo>
                    <a:pt x="1" y="1529"/>
                    <a:pt x="147" y="1680"/>
                    <a:pt x="365" y="1680"/>
                  </a:cubicBezTo>
                  <a:cubicBezTo>
                    <a:pt x="471" y="1680"/>
                    <a:pt x="595" y="1644"/>
                    <a:pt x="727" y="1568"/>
                  </a:cubicBezTo>
                  <a:cubicBezTo>
                    <a:pt x="1128" y="1336"/>
                    <a:pt x="1453" y="823"/>
                    <a:pt x="1453" y="421"/>
                  </a:cubicBezTo>
                  <a:cubicBezTo>
                    <a:pt x="1453" y="151"/>
                    <a:pt x="1307" y="1"/>
                    <a:pt x="1090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6"/>
            <p:cNvSpPr/>
            <p:nvPr/>
          </p:nvSpPr>
          <p:spPr>
            <a:xfrm>
              <a:off x="5048225" y="2199950"/>
              <a:ext cx="56150" cy="197925"/>
            </a:xfrm>
            <a:custGeom>
              <a:rect b="b" l="l" r="r" t="t"/>
              <a:pathLst>
                <a:path extrusionOk="0" h="7917" w="2246">
                  <a:moveTo>
                    <a:pt x="1808" y="0"/>
                  </a:moveTo>
                  <a:lnTo>
                    <a:pt x="357" y="789"/>
                  </a:lnTo>
                  <a:cubicBezTo>
                    <a:pt x="357" y="789"/>
                    <a:pt x="55" y="4530"/>
                    <a:pt x="28" y="5090"/>
                  </a:cubicBezTo>
                  <a:cubicBezTo>
                    <a:pt x="1" y="5650"/>
                    <a:pt x="1409" y="7916"/>
                    <a:pt x="1409" y="7916"/>
                  </a:cubicBezTo>
                  <a:lnTo>
                    <a:pt x="2246" y="7855"/>
                  </a:lnTo>
                  <a:lnTo>
                    <a:pt x="1359" y="4914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6"/>
            <p:cNvSpPr/>
            <p:nvPr/>
          </p:nvSpPr>
          <p:spPr>
            <a:xfrm>
              <a:off x="5059750" y="2649975"/>
              <a:ext cx="33050" cy="19050"/>
            </a:xfrm>
            <a:custGeom>
              <a:rect b="b" l="l" r="r" t="t"/>
              <a:pathLst>
                <a:path extrusionOk="0" h="762" w="1322">
                  <a:moveTo>
                    <a:pt x="654" y="0"/>
                  </a:moveTo>
                  <a:cubicBezTo>
                    <a:pt x="488" y="0"/>
                    <a:pt x="322" y="38"/>
                    <a:pt x="194" y="111"/>
                  </a:cubicBezTo>
                  <a:cubicBezTo>
                    <a:pt x="64" y="185"/>
                    <a:pt x="0" y="284"/>
                    <a:pt x="0" y="381"/>
                  </a:cubicBezTo>
                  <a:cubicBezTo>
                    <a:pt x="0" y="478"/>
                    <a:pt x="64" y="576"/>
                    <a:pt x="194" y="650"/>
                  </a:cubicBezTo>
                  <a:cubicBezTo>
                    <a:pt x="324" y="725"/>
                    <a:pt x="492" y="761"/>
                    <a:pt x="661" y="761"/>
                  </a:cubicBezTo>
                  <a:cubicBezTo>
                    <a:pt x="830" y="761"/>
                    <a:pt x="1000" y="725"/>
                    <a:pt x="1128" y="650"/>
                  </a:cubicBezTo>
                  <a:cubicBezTo>
                    <a:pt x="1258" y="576"/>
                    <a:pt x="1322" y="478"/>
                    <a:pt x="1322" y="381"/>
                  </a:cubicBezTo>
                  <a:cubicBezTo>
                    <a:pt x="1322" y="284"/>
                    <a:pt x="1258" y="185"/>
                    <a:pt x="1128" y="111"/>
                  </a:cubicBezTo>
                  <a:cubicBezTo>
                    <a:pt x="999" y="37"/>
                    <a:pt x="830" y="0"/>
                    <a:pt x="661" y="0"/>
                  </a:cubicBezTo>
                  <a:cubicBezTo>
                    <a:pt x="659" y="0"/>
                    <a:pt x="657" y="0"/>
                    <a:pt x="654" y="0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6"/>
            <p:cNvSpPr/>
            <p:nvPr/>
          </p:nvSpPr>
          <p:spPr>
            <a:xfrm>
              <a:off x="5051725" y="2427425"/>
              <a:ext cx="88425" cy="232100"/>
            </a:xfrm>
            <a:custGeom>
              <a:rect b="b" l="l" r="r" t="t"/>
              <a:pathLst>
                <a:path extrusionOk="0" h="9284" w="3537">
                  <a:moveTo>
                    <a:pt x="622" y="1"/>
                  </a:moveTo>
                  <a:cubicBezTo>
                    <a:pt x="622" y="1"/>
                    <a:pt x="918" y="2726"/>
                    <a:pt x="536" y="3951"/>
                  </a:cubicBezTo>
                  <a:cubicBezTo>
                    <a:pt x="154" y="5175"/>
                    <a:pt x="1" y="6095"/>
                    <a:pt x="96" y="6898"/>
                  </a:cubicBezTo>
                  <a:cubicBezTo>
                    <a:pt x="192" y="7702"/>
                    <a:pt x="321" y="9283"/>
                    <a:pt x="321" y="9283"/>
                  </a:cubicBezTo>
                  <a:lnTo>
                    <a:pt x="321" y="9282"/>
                  </a:lnTo>
                  <a:lnTo>
                    <a:pt x="1643" y="9282"/>
                  </a:lnTo>
                  <a:cubicBezTo>
                    <a:pt x="1583" y="7208"/>
                    <a:pt x="2219" y="5501"/>
                    <a:pt x="2373" y="5043"/>
                  </a:cubicBezTo>
                  <a:cubicBezTo>
                    <a:pt x="2526" y="4585"/>
                    <a:pt x="3310" y="3818"/>
                    <a:pt x="3423" y="2499"/>
                  </a:cubicBezTo>
                  <a:cubicBezTo>
                    <a:pt x="3537" y="1180"/>
                    <a:pt x="3410" y="114"/>
                    <a:pt x="3410" y="114"/>
                  </a:cubicBezTo>
                  <a:lnTo>
                    <a:pt x="622" y="1"/>
                  </a:ln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6"/>
            <p:cNvSpPr/>
            <p:nvPr/>
          </p:nvSpPr>
          <p:spPr>
            <a:xfrm>
              <a:off x="5050750" y="2427425"/>
              <a:ext cx="89450" cy="220275"/>
            </a:xfrm>
            <a:custGeom>
              <a:rect b="b" l="l" r="r" t="t"/>
              <a:pathLst>
                <a:path extrusionOk="0" h="8811" w="3578">
                  <a:moveTo>
                    <a:pt x="663" y="1"/>
                  </a:moveTo>
                  <a:cubicBezTo>
                    <a:pt x="663" y="1"/>
                    <a:pt x="958" y="2726"/>
                    <a:pt x="576" y="3951"/>
                  </a:cubicBezTo>
                  <a:cubicBezTo>
                    <a:pt x="193" y="5176"/>
                    <a:pt x="130" y="5201"/>
                    <a:pt x="68" y="6008"/>
                  </a:cubicBezTo>
                  <a:cubicBezTo>
                    <a:pt x="0" y="6891"/>
                    <a:pt x="68" y="8763"/>
                    <a:pt x="68" y="8763"/>
                  </a:cubicBezTo>
                  <a:lnTo>
                    <a:pt x="1995" y="8811"/>
                  </a:lnTo>
                  <a:cubicBezTo>
                    <a:pt x="1935" y="6737"/>
                    <a:pt x="2260" y="5501"/>
                    <a:pt x="2413" y="5043"/>
                  </a:cubicBezTo>
                  <a:cubicBezTo>
                    <a:pt x="2566" y="4585"/>
                    <a:pt x="3350" y="3818"/>
                    <a:pt x="3464" y="2499"/>
                  </a:cubicBezTo>
                  <a:cubicBezTo>
                    <a:pt x="3577" y="1180"/>
                    <a:pt x="3450" y="114"/>
                    <a:pt x="3450" y="114"/>
                  </a:cubicBezTo>
                  <a:lnTo>
                    <a:pt x="663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6"/>
            <p:cNvSpPr/>
            <p:nvPr/>
          </p:nvSpPr>
          <p:spPr>
            <a:xfrm>
              <a:off x="5175275" y="2727875"/>
              <a:ext cx="90025" cy="49700"/>
            </a:xfrm>
            <a:custGeom>
              <a:rect b="b" l="l" r="r" t="t"/>
              <a:pathLst>
                <a:path extrusionOk="0" h="1988" w="3601">
                  <a:moveTo>
                    <a:pt x="2972" y="1"/>
                  </a:moveTo>
                  <a:cubicBezTo>
                    <a:pt x="2636" y="1"/>
                    <a:pt x="2190" y="112"/>
                    <a:pt x="1999" y="130"/>
                  </a:cubicBezTo>
                  <a:cubicBezTo>
                    <a:pt x="1476" y="181"/>
                    <a:pt x="107" y="401"/>
                    <a:pt x="107" y="401"/>
                  </a:cubicBezTo>
                  <a:cubicBezTo>
                    <a:pt x="107" y="401"/>
                    <a:pt x="18" y="1114"/>
                    <a:pt x="9" y="1465"/>
                  </a:cubicBezTo>
                  <a:cubicBezTo>
                    <a:pt x="0" y="1776"/>
                    <a:pt x="353" y="1988"/>
                    <a:pt x="733" y="1988"/>
                  </a:cubicBezTo>
                  <a:cubicBezTo>
                    <a:pt x="781" y="1988"/>
                    <a:pt x="830" y="1984"/>
                    <a:pt x="879" y="1977"/>
                  </a:cubicBezTo>
                  <a:cubicBezTo>
                    <a:pt x="1135" y="1938"/>
                    <a:pt x="1453" y="1708"/>
                    <a:pt x="1866" y="1527"/>
                  </a:cubicBezTo>
                  <a:cubicBezTo>
                    <a:pt x="2149" y="1402"/>
                    <a:pt x="2536" y="1333"/>
                    <a:pt x="2748" y="1239"/>
                  </a:cubicBezTo>
                  <a:cubicBezTo>
                    <a:pt x="3240" y="1019"/>
                    <a:pt x="3381" y="935"/>
                    <a:pt x="3468" y="726"/>
                  </a:cubicBezTo>
                  <a:cubicBezTo>
                    <a:pt x="3600" y="407"/>
                    <a:pt x="3364" y="62"/>
                    <a:pt x="3179" y="20"/>
                  </a:cubicBezTo>
                  <a:cubicBezTo>
                    <a:pt x="3119" y="6"/>
                    <a:pt x="3048" y="1"/>
                    <a:pt x="2972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6"/>
            <p:cNvSpPr/>
            <p:nvPr/>
          </p:nvSpPr>
          <p:spPr>
            <a:xfrm>
              <a:off x="5175275" y="2725675"/>
              <a:ext cx="90025" cy="51900"/>
            </a:xfrm>
            <a:custGeom>
              <a:rect b="b" l="l" r="r" t="t"/>
              <a:pathLst>
                <a:path extrusionOk="0" h="2076" w="3601">
                  <a:moveTo>
                    <a:pt x="3006" y="1"/>
                  </a:moveTo>
                  <a:cubicBezTo>
                    <a:pt x="2526" y="1"/>
                    <a:pt x="1623" y="140"/>
                    <a:pt x="1428" y="159"/>
                  </a:cubicBezTo>
                  <a:cubicBezTo>
                    <a:pt x="905" y="210"/>
                    <a:pt x="107" y="489"/>
                    <a:pt x="107" y="489"/>
                  </a:cubicBezTo>
                  <a:cubicBezTo>
                    <a:pt x="107" y="489"/>
                    <a:pt x="18" y="1202"/>
                    <a:pt x="9" y="1553"/>
                  </a:cubicBezTo>
                  <a:cubicBezTo>
                    <a:pt x="0" y="1864"/>
                    <a:pt x="353" y="2076"/>
                    <a:pt x="733" y="2076"/>
                  </a:cubicBezTo>
                  <a:cubicBezTo>
                    <a:pt x="781" y="2076"/>
                    <a:pt x="830" y="2072"/>
                    <a:pt x="879" y="2065"/>
                  </a:cubicBezTo>
                  <a:cubicBezTo>
                    <a:pt x="1135" y="2026"/>
                    <a:pt x="1453" y="1796"/>
                    <a:pt x="1866" y="1615"/>
                  </a:cubicBezTo>
                  <a:cubicBezTo>
                    <a:pt x="2149" y="1490"/>
                    <a:pt x="2536" y="1421"/>
                    <a:pt x="2748" y="1327"/>
                  </a:cubicBezTo>
                  <a:cubicBezTo>
                    <a:pt x="3240" y="1107"/>
                    <a:pt x="3381" y="1023"/>
                    <a:pt x="3468" y="814"/>
                  </a:cubicBezTo>
                  <a:cubicBezTo>
                    <a:pt x="3600" y="495"/>
                    <a:pt x="3413" y="60"/>
                    <a:pt x="3228" y="18"/>
                  </a:cubicBezTo>
                  <a:cubicBezTo>
                    <a:pt x="3175" y="6"/>
                    <a:pt x="3099" y="1"/>
                    <a:pt x="3006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6"/>
            <p:cNvSpPr/>
            <p:nvPr/>
          </p:nvSpPr>
          <p:spPr>
            <a:xfrm>
              <a:off x="5177950" y="2728375"/>
              <a:ext cx="33050" cy="19050"/>
            </a:xfrm>
            <a:custGeom>
              <a:rect b="b" l="l" r="r" t="t"/>
              <a:pathLst>
                <a:path extrusionOk="0" h="762" w="1322">
                  <a:moveTo>
                    <a:pt x="661" y="0"/>
                  </a:moveTo>
                  <a:cubicBezTo>
                    <a:pt x="492" y="0"/>
                    <a:pt x="324" y="37"/>
                    <a:pt x="194" y="111"/>
                  </a:cubicBezTo>
                  <a:cubicBezTo>
                    <a:pt x="64" y="185"/>
                    <a:pt x="0" y="284"/>
                    <a:pt x="0" y="381"/>
                  </a:cubicBezTo>
                  <a:cubicBezTo>
                    <a:pt x="0" y="478"/>
                    <a:pt x="64" y="576"/>
                    <a:pt x="194" y="650"/>
                  </a:cubicBezTo>
                  <a:cubicBezTo>
                    <a:pt x="324" y="725"/>
                    <a:pt x="492" y="761"/>
                    <a:pt x="661" y="761"/>
                  </a:cubicBezTo>
                  <a:cubicBezTo>
                    <a:pt x="829" y="761"/>
                    <a:pt x="1000" y="725"/>
                    <a:pt x="1128" y="650"/>
                  </a:cubicBezTo>
                  <a:cubicBezTo>
                    <a:pt x="1257" y="576"/>
                    <a:pt x="1321" y="478"/>
                    <a:pt x="1321" y="381"/>
                  </a:cubicBezTo>
                  <a:cubicBezTo>
                    <a:pt x="1321" y="284"/>
                    <a:pt x="1258" y="185"/>
                    <a:pt x="1128" y="111"/>
                  </a:cubicBezTo>
                  <a:cubicBezTo>
                    <a:pt x="999" y="37"/>
                    <a:pt x="829" y="0"/>
                    <a:pt x="661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6"/>
            <p:cNvSpPr/>
            <p:nvPr/>
          </p:nvSpPr>
          <p:spPr>
            <a:xfrm>
              <a:off x="5068550" y="2368950"/>
              <a:ext cx="127250" cy="73450"/>
            </a:xfrm>
            <a:custGeom>
              <a:rect b="b" l="l" r="r" t="t"/>
              <a:pathLst>
                <a:path extrusionOk="0" h="2938" w="5090">
                  <a:moveTo>
                    <a:pt x="2545" y="0"/>
                  </a:moveTo>
                  <a:cubicBezTo>
                    <a:pt x="1139" y="0"/>
                    <a:pt x="0" y="658"/>
                    <a:pt x="0" y="1468"/>
                  </a:cubicBezTo>
                  <a:cubicBezTo>
                    <a:pt x="0" y="2280"/>
                    <a:pt x="1139" y="2938"/>
                    <a:pt x="2545" y="2938"/>
                  </a:cubicBezTo>
                  <a:cubicBezTo>
                    <a:pt x="3950" y="2938"/>
                    <a:pt x="5089" y="2280"/>
                    <a:pt x="5089" y="1468"/>
                  </a:cubicBezTo>
                  <a:cubicBezTo>
                    <a:pt x="5089" y="658"/>
                    <a:pt x="3950" y="0"/>
                    <a:pt x="2545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6"/>
            <p:cNvSpPr/>
            <p:nvPr/>
          </p:nvSpPr>
          <p:spPr>
            <a:xfrm>
              <a:off x="5062950" y="2404150"/>
              <a:ext cx="161275" cy="333775"/>
            </a:xfrm>
            <a:custGeom>
              <a:rect b="b" l="l" r="r" t="t"/>
              <a:pathLst>
                <a:path extrusionOk="0" h="13351" w="6451">
                  <a:moveTo>
                    <a:pt x="5314" y="1"/>
                  </a:moveTo>
                  <a:lnTo>
                    <a:pt x="224" y="59"/>
                  </a:lnTo>
                  <a:cubicBezTo>
                    <a:pt x="224" y="59"/>
                    <a:pt x="0" y="1169"/>
                    <a:pt x="424" y="1688"/>
                  </a:cubicBezTo>
                  <a:cubicBezTo>
                    <a:pt x="850" y="2206"/>
                    <a:pt x="1325" y="2127"/>
                    <a:pt x="1901" y="2442"/>
                  </a:cubicBezTo>
                  <a:cubicBezTo>
                    <a:pt x="2475" y="2756"/>
                    <a:pt x="2914" y="3210"/>
                    <a:pt x="2914" y="3210"/>
                  </a:cubicBezTo>
                  <a:cubicBezTo>
                    <a:pt x="2914" y="3210"/>
                    <a:pt x="3151" y="4430"/>
                    <a:pt x="3825" y="6478"/>
                  </a:cubicBezTo>
                  <a:cubicBezTo>
                    <a:pt x="3825" y="6478"/>
                    <a:pt x="4050" y="7228"/>
                    <a:pt x="3975" y="7803"/>
                  </a:cubicBezTo>
                  <a:cubicBezTo>
                    <a:pt x="3901" y="8378"/>
                    <a:pt x="3851" y="10003"/>
                    <a:pt x="4176" y="11090"/>
                  </a:cubicBezTo>
                  <a:cubicBezTo>
                    <a:pt x="4501" y="12175"/>
                    <a:pt x="4601" y="12901"/>
                    <a:pt x="4601" y="13350"/>
                  </a:cubicBezTo>
                  <a:lnTo>
                    <a:pt x="5926" y="13350"/>
                  </a:lnTo>
                  <a:cubicBezTo>
                    <a:pt x="5926" y="13350"/>
                    <a:pt x="5926" y="9685"/>
                    <a:pt x="6025" y="8219"/>
                  </a:cubicBezTo>
                  <a:cubicBezTo>
                    <a:pt x="6125" y="6754"/>
                    <a:pt x="5976" y="6944"/>
                    <a:pt x="6025" y="6249"/>
                  </a:cubicBezTo>
                  <a:cubicBezTo>
                    <a:pt x="6074" y="5554"/>
                    <a:pt x="6450" y="4430"/>
                    <a:pt x="6275" y="3355"/>
                  </a:cubicBezTo>
                  <a:cubicBezTo>
                    <a:pt x="6099" y="2280"/>
                    <a:pt x="5314" y="1"/>
                    <a:pt x="5314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6"/>
            <p:cNvSpPr/>
            <p:nvPr/>
          </p:nvSpPr>
          <p:spPr>
            <a:xfrm>
              <a:off x="5060500" y="2377600"/>
              <a:ext cx="164750" cy="344500"/>
            </a:xfrm>
            <a:custGeom>
              <a:rect b="b" l="l" r="r" t="t"/>
              <a:pathLst>
                <a:path extrusionOk="0" h="13780" w="6590">
                  <a:moveTo>
                    <a:pt x="5411" y="1"/>
                  </a:moveTo>
                  <a:lnTo>
                    <a:pt x="402" y="276"/>
                  </a:lnTo>
                  <a:lnTo>
                    <a:pt x="245" y="1026"/>
                  </a:lnTo>
                  <a:lnTo>
                    <a:pt x="229" y="1101"/>
                  </a:lnTo>
                  <a:cubicBezTo>
                    <a:pt x="219" y="1149"/>
                    <a:pt x="1" y="2263"/>
                    <a:pt x="449" y="2810"/>
                  </a:cubicBezTo>
                  <a:cubicBezTo>
                    <a:pt x="735" y="3158"/>
                    <a:pt x="1043" y="3255"/>
                    <a:pt x="1368" y="3357"/>
                  </a:cubicBezTo>
                  <a:cubicBezTo>
                    <a:pt x="1556" y="3415"/>
                    <a:pt x="1747" y="3475"/>
                    <a:pt x="1954" y="3587"/>
                  </a:cubicBezTo>
                  <a:cubicBezTo>
                    <a:pt x="2443" y="3855"/>
                    <a:pt x="2834" y="4230"/>
                    <a:pt x="2924" y="4319"/>
                  </a:cubicBezTo>
                  <a:cubicBezTo>
                    <a:pt x="2965" y="4517"/>
                    <a:pt x="3221" y="5711"/>
                    <a:pt x="3833" y="7572"/>
                  </a:cubicBezTo>
                  <a:cubicBezTo>
                    <a:pt x="3834" y="7577"/>
                    <a:pt x="4050" y="8306"/>
                    <a:pt x="3978" y="8853"/>
                  </a:cubicBezTo>
                  <a:cubicBezTo>
                    <a:pt x="3902" y="9430"/>
                    <a:pt x="3850" y="11069"/>
                    <a:pt x="4182" y="12179"/>
                  </a:cubicBezTo>
                  <a:cubicBezTo>
                    <a:pt x="4380" y="12843"/>
                    <a:pt x="4336" y="13393"/>
                    <a:pt x="4393" y="13780"/>
                  </a:cubicBezTo>
                  <a:lnTo>
                    <a:pt x="6326" y="13766"/>
                  </a:lnTo>
                  <a:cubicBezTo>
                    <a:pt x="6332" y="12637"/>
                    <a:pt x="6144" y="10353"/>
                    <a:pt x="6217" y="9289"/>
                  </a:cubicBezTo>
                  <a:cubicBezTo>
                    <a:pt x="6276" y="8418"/>
                    <a:pt x="6248" y="8122"/>
                    <a:pt x="6226" y="7887"/>
                  </a:cubicBezTo>
                  <a:cubicBezTo>
                    <a:pt x="6210" y="7724"/>
                    <a:pt x="6197" y="7597"/>
                    <a:pt x="6217" y="7319"/>
                  </a:cubicBezTo>
                  <a:cubicBezTo>
                    <a:pt x="6233" y="7107"/>
                    <a:pt x="6280" y="6844"/>
                    <a:pt x="6332" y="6565"/>
                  </a:cubicBezTo>
                  <a:cubicBezTo>
                    <a:pt x="6447" y="5938"/>
                    <a:pt x="6589" y="5157"/>
                    <a:pt x="6467" y="4402"/>
                  </a:cubicBezTo>
                  <a:cubicBezTo>
                    <a:pt x="6292" y="3331"/>
                    <a:pt x="5533" y="1125"/>
                    <a:pt x="5501" y="1031"/>
                  </a:cubicBezTo>
                  <a:lnTo>
                    <a:pt x="5411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6"/>
            <p:cNvSpPr/>
            <p:nvPr/>
          </p:nvSpPr>
          <p:spPr>
            <a:xfrm>
              <a:off x="5068150" y="2188275"/>
              <a:ext cx="140475" cy="200700"/>
            </a:xfrm>
            <a:custGeom>
              <a:rect b="b" l="l" r="r" t="t"/>
              <a:pathLst>
                <a:path extrusionOk="0" h="8028" w="5619">
                  <a:moveTo>
                    <a:pt x="782" y="0"/>
                  </a:moveTo>
                  <a:cubicBezTo>
                    <a:pt x="539" y="0"/>
                    <a:pt x="292" y="81"/>
                    <a:pt x="180" y="365"/>
                  </a:cubicBezTo>
                  <a:cubicBezTo>
                    <a:pt x="0" y="816"/>
                    <a:pt x="227" y="2261"/>
                    <a:pt x="227" y="2261"/>
                  </a:cubicBezTo>
                  <a:cubicBezTo>
                    <a:pt x="227" y="2261"/>
                    <a:pt x="781" y="3465"/>
                    <a:pt x="900" y="4526"/>
                  </a:cubicBezTo>
                  <a:cubicBezTo>
                    <a:pt x="917" y="4687"/>
                    <a:pt x="888" y="4849"/>
                    <a:pt x="821" y="4997"/>
                  </a:cubicBezTo>
                  <a:cubicBezTo>
                    <a:pt x="635" y="5402"/>
                    <a:pt x="420" y="6216"/>
                    <a:pt x="340" y="6431"/>
                  </a:cubicBezTo>
                  <a:cubicBezTo>
                    <a:pt x="279" y="6589"/>
                    <a:pt x="36" y="7658"/>
                    <a:pt x="16" y="8027"/>
                  </a:cubicBezTo>
                  <a:lnTo>
                    <a:pt x="5104" y="7968"/>
                  </a:lnTo>
                  <a:cubicBezTo>
                    <a:pt x="5078" y="7858"/>
                    <a:pt x="4441" y="5065"/>
                    <a:pt x="4951" y="4381"/>
                  </a:cubicBezTo>
                  <a:cubicBezTo>
                    <a:pt x="5172" y="4086"/>
                    <a:pt x="5618" y="3863"/>
                    <a:pt x="5618" y="3357"/>
                  </a:cubicBezTo>
                  <a:cubicBezTo>
                    <a:pt x="5618" y="2965"/>
                    <a:pt x="4656" y="1910"/>
                    <a:pt x="3597" y="1357"/>
                  </a:cubicBezTo>
                  <a:cubicBezTo>
                    <a:pt x="3302" y="1202"/>
                    <a:pt x="1404" y="138"/>
                    <a:pt x="1404" y="138"/>
                  </a:cubicBezTo>
                  <a:cubicBezTo>
                    <a:pt x="1375" y="122"/>
                    <a:pt x="1081" y="0"/>
                    <a:pt x="782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6"/>
            <p:cNvSpPr/>
            <p:nvPr/>
          </p:nvSpPr>
          <p:spPr>
            <a:xfrm>
              <a:off x="5108475" y="2175225"/>
              <a:ext cx="49575" cy="46950"/>
            </a:xfrm>
            <a:custGeom>
              <a:rect b="b" l="l" r="r" t="t"/>
              <a:pathLst>
                <a:path extrusionOk="0" h="1878" w="1983">
                  <a:moveTo>
                    <a:pt x="505" y="0"/>
                  </a:moveTo>
                  <a:cubicBezTo>
                    <a:pt x="365" y="0"/>
                    <a:pt x="270" y="40"/>
                    <a:pt x="263" y="144"/>
                  </a:cubicBezTo>
                  <a:cubicBezTo>
                    <a:pt x="231" y="580"/>
                    <a:pt x="0" y="915"/>
                    <a:pt x="0" y="915"/>
                  </a:cubicBezTo>
                  <a:cubicBezTo>
                    <a:pt x="0" y="915"/>
                    <a:pt x="32" y="1153"/>
                    <a:pt x="398" y="1342"/>
                  </a:cubicBezTo>
                  <a:cubicBezTo>
                    <a:pt x="499" y="1395"/>
                    <a:pt x="627" y="1445"/>
                    <a:pt x="787" y="1484"/>
                  </a:cubicBezTo>
                  <a:cubicBezTo>
                    <a:pt x="1455" y="1647"/>
                    <a:pt x="1982" y="1877"/>
                    <a:pt x="1982" y="1877"/>
                  </a:cubicBezTo>
                  <a:cubicBezTo>
                    <a:pt x="1628" y="1691"/>
                    <a:pt x="1848" y="401"/>
                    <a:pt x="1848" y="401"/>
                  </a:cubicBezTo>
                  <a:cubicBezTo>
                    <a:pt x="1848" y="401"/>
                    <a:pt x="949" y="0"/>
                    <a:pt x="505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6"/>
            <p:cNvSpPr/>
            <p:nvPr/>
          </p:nvSpPr>
          <p:spPr>
            <a:xfrm>
              <a:off x="5109725" y="2112275"/>
              <a:ext cx="72925" cy="92050"/>
            </a:xfrm>
            <a:custGeom>
              <a:rect b="b" l="l" r="r" t="t"/>
              <a:pathLst>
                <a:path extrusionOk="0" h="3682" w="2917">
                  <a:moveTo>
                    <a:pt x="1767" y="1"/>
                  </a:moveTo>
                  <a:lnTo>
                    <a:pt x="1458" y="191"/>
                  </a:lnTo>
                  <a:lnTo>
                    <a:pt x="681" y="528"/>
                  </a:lnTo>
                  <a:lnTo>
                    <a:pt x="0" y="1120"/>
                  </a:lnTo>
                  <a:lnTo>
                    <a:pt x="501" y="2696"/>
                  </a:lnTo>
                  <a:lnTo>
                    <a:pt x="1297" y="3681"/>
                  </a:lnTo>
                  <a:lnTo>
                    <a:pt x="2077" y="3550"/>
                  </a:lnTo>
                  <a:cubicBezTo>
                    <a:pt x="2542" y="3215"/>
                    <a:pt x="2916" y="2371"/>
                    <a:pt x="2916" y="1546"/>
                  </a:cubicBezTo>
                  <a:cubicBezTo>
                    <a:pt x="2916" y="722"/>
                    <a:pt x="2754" y="441"/>
                    <a:pt x="2754" y="441"/>
                  </a:cubicBezTo>
                  <a:lnTo>
                    <a:pt x="2407" y="1"/>
                  </a:ln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56"/>
            <p:cNvSpPr/>
            <p:nvPr/>
          </p:nvSpPr>
          <p:spPr>
            <a:xfrm>
              <a:off x="5212625" y="2727175"/>
              <a:ext cx="14850" cy="18875"/>
            </a:xfrm>
            <a:custGeom>
              <a:rect b="b" l="l" r="r" t="t"/>
              <a:pathLst>
                <a:path extrusionOk="0" h="755" w="594">
                  <a:moveTo>
                    <a:pt x="54" y="0"/>
                  </a:moveTo>
                  <a:cubicBezTo>
                    <a:pt x="35" y="0"/>
                    <a:pt x="16" y="12"/>
                    <a:pt x="10" y="31"/>
                  </a:cubicBezTo>
                  <a:cubicBezTo>
                    <a:pt x="0" y="55"/>
                    <a:pt x="12" y="84"/>
                    <a:pt x="37" y="92"/>
                  </a:cubicBezTo>
                  <a:cubicBezTo>
                    <a:pt x="53" y="99"/>
                    <a:pt x="420" y="248"/>
                    <a:pt x="495" y="715"/>
                  </a:cubicBezTo>
                  <a:cubicBezTo>
                    <a:pt x="499" y="738"/>
                    <a:pt x="520" y="755"/>
                    <a:pt x="542" y="755"/>
                  </a:cubicBezTo>
                  <a:lnTo>
                    <a:pt x="550" y="755"/>
                  </a:lnTo>
                  <a:cubicBezTo>
                    <a:pt x="576" y="751"/>
                    <a:pt x="593" y="726"/>
                    <a:pt x="589" y="699"/>
                  </a:cubicBezTo>
                  <a:cubicBezTo>
                    <a:pt x="505" y="178"/>
                    <a:pt x="89" y="10"/>
                    <a:pt x="71" y="3"/>
                  </a:cubicBezTo>
                  <a:cubicBezTo>
                    <a:pt x="65" y="1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6"/>
            <p:cNvSpPr/>
            <p:nvPr/>
          </p:nvSpPr>
          <p:spPr>
            <a:xfrm>
              <a:off x="5223775" y="2725700"/>
              <a:ext cx="14450" cy="18375"/>
            </a:xfrm>
            <a:custGeom>
              <a:rect b="b" l="l" r="r" t="t"/>
              <a:pathLst>
                <a:path extrusionOk="0" h="735" w="578">
                  <a:moveTo>
                    <a:pt x="55" y="0"/>
                  </a:moveTo>
                  <a:cubicBezTo>
                    <a:pt x="35" y="0"/>
                    <a:pt x="17" y="12"/>
                    <a:pt x="10" y="31"/>
                  </a:cubicBezTo>
                  <a:cubicBezTo>
                    <a:pt x="1" y="56"/>
                    <a:pt x="12" y="83"/>
                    <a:pt x="37" y="92"/>
                  </a:cubicBezTo>
                  <a:cubicBezTo>
                    <a:pt x="53" y="99"/>
                    <a:pt x="408" y="244"/>
                    <a:pt x="481" y="695"/>
                  </a:cubicBezTo>
                  <a:cubicBezTo>
                    <a:pt x="483" y="719"/>
                    <a:pt x="503" y="734"/>
                    <a:pt x="527" y="734"/>
                  </a:cubicBezTo>
                  <a:lnTo>
                    <a:pt x="535" y="734"/>
                  </a:lnTo>
                  <a:cubicBezTo>
                    <a:pt x="561" y="730"/>
                    <a:pt x="577" y="705"/>
                    <a:pt x="574" y="679"/>
                  </a:cubicBezTo>
                  <a:cubicBezTo>
                    <a:pt x="493" y="172"/>
                    <a:pt x="88" y="10"/>
                    <a:pt x="72" y="3"/>
                  </a:cubicBezTo>
                  <a:cubicBezTo>
                    <a:pt x="66" y="1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6"/>
            <p:cNvSpPr/>
            <p:nvPr/>
          </p:nvSpPr>
          <p:spPr>
            <a:xfrm>
              <a:off x="5234575" y="2724525"/>
              <a:ext cx="13200" cy="16700"/>
            </a:xfrm>
            <a:custGeom>
              <a:rect b="b" l="l" r="r" t="t"/>
              <a:pathLst>
                <a:path extrusionOk="0" h="668" w="528">
                  <a:moveTo>
                    <a:pt x="54" y="0"/>
                  </a:moveTo>
                  <a:cubicBezTo>
                    <a:pt x="35" y="0"/>
                    <a:pt x="17" y="12"/>
                    <a:pt x="9" y="31"/>
                  </a:cubicBezTo>
                  <a:cubicBezTo>
                    <a:pt x="1" y="56"/>
                    <a:pt x="12" y="83"/>
                    <a:pt x="38" y="92"/>
                  </a:cubicBezTo>
                  <a:cubicBezTo>
                    <a:pt x="50" y="98"/>
                    <a:pt x="365" y="227"/>
                    <a:pt x="430" y="626"/>
                  </a:cubicBezTo>
                  <a:cubicBezTo>
                    <a:pt x="433" y="652"/>
                    <a:pt x="454" y="667"/>
                    <a:pt x="477" y="667"/>
                  </a:cubicBezTo>
                  <a:lnTo>
                    <a:pt x="485" y="667"/>
                  </a:lnTo>
                  <a:cubicBezTo>
                    <a:pt x="511" y="663"/>
                    <a:pt x="528" y="638"/>
                    <a:pt x="525" y="612"/>
                  </a:cubicBezTo>
                  <a:cubicBezTo>
                    <a:pt x="451" y="156"/>
                    <a:pt x="87" y="10"/>
                    <a:pt x="71" y="3"/>
                  </a:cubicBezTo>
                  <a:cubicBezTo>
                    <a:pt x="65" y="1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6"/>
            <p:cNvSpPr/>
            <p:nvPr/>
          </p:nvSpPr>
          <p:spPr>
            <a:xfrm>
              <a:off x="5092750" y="2651600"/>
              <a:ext cx="16100" cy="17925"/>
            </a:xfrm>
            <a:custGeom>
              <a:rect b="b" l="l" r="r" t="t"/>
              <a:pathLst>
                <a:path extrusionOk="0" h="717" w="644">
                  <a:moveTo>
                    <a:pt x="53" y="1"/>
                  </a:moveTo>
                  <a:cubicBezTo>
                    <a:pt x="33" y="1"/>
                    <a:pt x="15" y="14"/>
                    <a:pt x="9" y="35"/>
                  </a:cubicBezTo>
                  <a:cubicBezTo>
                    <a:pt x="1" y="59"/>
                    <a:pt x="15" y="87"/>
                    <a:pt x="41" y="93"/>
                  </a:cubicBezTo>
                  <a:cubicBezTo>
                    <a:pt x="56" y="98"/>
                    <a:pt x="434" y="220"/>
                    <a:pt x="545" y="679"/>
                  </a:cubicBezTo>
                  <a:cubicBezTo>
                    <a:pt x="550" y="701"/>
                    <a:pt x="570" y="716"/>
                    <a:pt x="591" y="716"/>
                  </a:cubicBezTo>
                  <a:cubicBezTo>
                    <a:pt x="596" y="716"/>
                    <a:pt x="599" y="716"/>
                    <a:pt x="602" y="715"/>
                  </a:cubicBezTo>
                  <a:cubicBezTo>
                    <a:pt x="628" y="708"/>
                    <a:pt x="644" y="684"/>
                    <a:pt x="637" y="658"/>
                  </a:cubicBezTo>
                  <a:cubicBezTo>
                    <a:pt x="514" y="143"/>
                    <a:pt x="86" y="8"/>
                    <a:pt x="68" y="3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6"/>
            <p:cNvSpPr/>
            <p:nvPr/>
          </p:nvSpPr>
          <p:spPr>
            <a:xfrm>
              <a:off x="5104500" y="2650200"/>
              <a:ext cx="15725" cy="17425"/>
            </a:xfrm>
            <a:custGeom>
              <a:rect b="b" l="l" r="r" t="t"/>
              <a:pathLst>
                <a:path extrusionOk="0" h="697" w="629">
                  <a:moveTo>
                    <a:pt x="54" y="1"/>
                  </a:moveTo>
                  <a:cubicBezTo>
                    <a:pt x="34" y="1"/>
                    <a:pt x="15" y="13"/>
                    <a:pt x="8" y="34"/>
                  </a:cubicBezTo>
                  <a:cubicBezTo>
                    <a:pt x="1" y="59"/>
                    <a:pt x="16" y="86"/>
                    <a:pt x="40" y="93"/>
                  </a:cubicBezTo>
                  <a:cubicBezTo>
                    <a:pt x="55" y="98"/>
                    <a:pt x="421" y="215"/>
                    <a:pt x="529" y="660"/>
                  </a:cubicBezTo>
                  <a:cubicBezTo>
                    <a:pt x="532" y="682"/>
                    <a:pt x="552" y="697"/>
                    <a:pt x="574" y="697"/>
                  </a:cubicBezTo>
                  <a:cubicBezTo>
                    <a:pt x="578" y="697"/>
                    <a:pt x="582" y="697"/>
                    <a:pt x="586" y="695"/>
                  </a:cubicBezTo>
                  <a:cubicBezTo>
                    <a:pt x="612" y="688"/>
                    <a:pt x="628" y="663"/>
                    <a:pt x="621" y="637"/>
                  </a:cubicBezTo>
                  <a:cubicBezTo>
                    <a:pt x="500" y="139"/>
                    <a:pt x="86" y="8"/>
                    <a:pt x="68" y="3"/>
                  </a:cubicBezTo>
                  <a:cubicBezTo>
                    <a:pt x="63" y="1"/>
                    <a:pt x="59" y="1"/>
                    <a:pt x="54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6"/>
            <p:cNvSpPr/>
            <p:nvPr/>
          </p:nvSpPr>
          <p:spPr>
            <a:xfrm>
              <a:off x="5115950" y="2648800"/>
              <a:ext cx="14350" cy="15850"/>
            </a:xfrm>
            <a:custGeom>
              <a:rect b="b" l="l" r="r" t="t"/>
              <a:pathLst>
                <a:path extrusionOk="0" h="634" w="574">
                  <a:moveTo>
                    <a:pt x="54" y="0"/>
                  </a:moveTo>
                  <a:cubicBezTo>
                    <a:pt x="34" y="0"/>
                    <a:pt x="15" y="14"/>
                    <a:pt x="9" y="33"/>
                  </a:cubicBezTo>
                  <a:cubicBezTo>
                    <a:pt x="0" y="59"/>
                    <a:pt x="15" y="86"/>
                    <a:pt x="40" y="93"/>
                  </a:cubicBezTo>
                  <a:cubicBezTo>
                    <a:pt x="55" y="96"/>
                    <a:pt x="380" y="201"/>
                    <a:pt x="474" y="596"/>
                  </a:cubicBezTo>
                  <a:cubicBezTo>
                    <a:pt x="479" y="619"/>
                    <a:pt x="498" y="633"/>
                    <a:pt x="519" y="633"/>
                  </a:cubicBezTo>
                  <a:cubicBezTo>
                    <a:pt x="523" y="633"/>
                    <a:pt x="527" y="633"/>
                    <a:pt x="531" y="632"/>
                  </a:cubicBezTo>
                  <a:cubicBezTo>
                    <a:pt x="558" y="625"/>
                    <a:pt x="573" y="601"/>
                    <a:pt x="566" y="575"/>
                  </a:cubicBezTo>
                  <a:cubicBezTo>
                    <a:pt x="459" y="126"/>
                    <a:pt x="84" y="7"/>
                    <a:pt x="67" y="2"/>
                  </a:cubicBezTo>
                  <a:cubicBezTo>
                    <a:pt x="63" y="1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6"/>
            <p:cNvSpPr/>
            <p:nvPr/>
          </p:nvSpPr>
          <p:spPr>
            <a:xfrm>
              <a:off x="5174075" y="2725525"/>
              <a:ext cx="40850" cy="23550"/>
            </a:xfrm>
            <a:custGeom>
              <a:rect b="b" l="l" r="r" t="t"/>
              <a:pathLst>
                <a:path extrusionOk="0" h="942" w="1634">
                  <a:moveTo>
                    <a:pt x="818" y="1"/>
                  </a:moveTo>
                  <a:cubicBezTo>
                    <a:pt x="686" y="1"/>
                    <a:pt x="554" y="19"/>
                    <a:pt x="435" y="57"/>
                  </a:cubicBezTo>
                  <a:lnTo>
                    <a:pt x="0" y="57"/>
                  </a:lnTo>
                  <a:lnTo>
                    <a:pt x="0" y="469"/>
                  </a:lnTo>
                  <a:cubicBezTo>
                    <a:pt x="0" y="533"/>
                    <a:pt x="23" y="596"/>
                    <a:pt x="66" y="653"/>
                  </a:cubicBezTo>
                  <a:cubicBezTo>
                    <a:pt x="78" y="670"/>
                    <a:pt x="92" y="686"/>
                    <a:pt x="109" y="703"/>
                  </a:cubicBezTo>
                  <a:cubicBezTo>
                    <a:pt x="145" y="739"/>
                    <a:pt x="187" y="773"/>
                    <a:pt x="240" y="802"/>
                  </a:cubicBezTo>
                  <a:cubicBezTo>
                    <a:pt x="400" y="895"/>
                    <a:pt x="608" y="941"/>
                    <a:pt x="817" y="941"/>
                  </a:cubicBezTo>
                  <a:cubicBezTo>
                    <a:pt x="1026" y="941"/>
                    <a:pt x="1235" y="895"/>
                    <a:pt x="1395" y="802"/>
                  </a:cubicBezTo>
                  <a:cubicBezTo>
                    <a:pt x="1408" y="794"/>
                    <a:pt x="1422" y="786"/>
                    <a:pt x="1435" y="776"/>
                  </a:cubicBezTo>
                  <a:cubicBezTo>
                    <a:pt x="1476" y="750"/>
                    <a:pt x="1511" y="720"/>
                    <a:pt x="1539" y="690"/>
                  </a:cubicBezTo>
                  <a:cubicBezTo>
                    <a:pt x="1602" y="622"/>
                    <a:pt x="1634" y="545"/>
                    <a:pt x="1634" y="470"/>
                  </a:cubicBezTo>
                  <a:lnTo>
                    <a:pt x="1634" y="57"/>
                  </a:lnTo>
                  <a:lnTo>
                    <a:pt x="1202" y="57"/>
                  </a:lnTo>
                  <a:cubicBezTo>
                    <a:pt x="1082" y="19"/>
                    <a:pt x="950" y="1"/>
                    <a:pt x="8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6"/>
            <p:cNvSpPr/>
            <p:nvPr/>
          </p:nvSpPr>
          <p:spPr>
            <a:xfrm>
              <a:off x="5167975" y="2707650"/>
              <a:ext cx="53075" cy="27950"/>
            </a:xfrm>
            <a:custGeom>
              <a:rect b="b" l="l" r="r" t="t"/>
              <a:pathLst>
                <a:path extrusionOk="0" h="1118" w="2123">
                  <a:moveTo>
                    <a:pt x="1060" y="1"/>
                  </a:moveTo>
                  <a:cubicBezTo>
                    <a:pt x="813" y="1"/>
                    <a:pt x="566" y="55"/>
                    <a:pt x="377" y="164"/>
                  </a:cubicBezTo>
                  <a:cubicBezTo>
                    <a:pt x="0" y="383"/>
                    <a:pt x="0" y="736"/>
                    <a:pt x="377" y="954"/>
                  </a:cubicBezTo>
                  <a:cubicBezTo>
                    <a:pt x="566" y="1063"/>
                    <a:pt x="813" y="1117"/>
                    <a:pt x="1061" y="1117"/>
                  </a:cubicBezTo>
                  <a:cubicBezTo>
                    <a:pt x="1308" y="1117"/>
                    <a:pt x="1556" y="1063"/>
                    <a:pt x="1745" y="954"/>
                  </a:cubicBezTo>
                  <a:cubicBezTo>
                    <a:pt x="2123" y="735"/>
                    <a:pt x="2123" y="381"/>
                    <a:pt x="1745" y="164"/>
                  </a:cubicBezTo>
                  <a:cubicBezTo>
                    <a:pt x="1556" y="55"/>
                    <a:pt x="1308" y="1"/>
                    <a:pt x="1060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6"/>
            <p:cNvSpPr/>
            <p:nvPr/>
          </p:nvSpPr>
          <p:spPr>
            <a:xfrm>
              <a:off x="5173350" y="2715150"/>
              <a:ext cx="41925" cy="23600"/>
            </a:xfrm>
            <a:custGeom>
              <a:rect b="b" l="l" r="r" t="t"/>
              <a:pathLst>
                <a:path extrusionOk="0" h="944" w="1677">
                  <a:moveTo>
                    <a:pt x="847" y="0"/>
                  </a:moveTo>
                  <a:cubicBezTo>
                    <a:pt x="638" y="0"/>
                    <a:pt x="429" y="46"/>
                    <a:pt x="270" y="139"/>
                  </a:cubicBezTo>
                  <a:cubicBezTo>
                    <a:pt x="196" y="182"/>
                    <a:pt x="138" y="231"/>
                    <a:pt x="100" y="283"/>
                  </a:cubicBezTo>
                  <a:cubicBezTo>
                    <a:pt x="1" y="410"/>
                    <a:pt x="7" y="557"/>
                    <a:pt x="115" y="682"/>
                  </a:cubicBezTo>
                  <a:cubicBezTo>
                    <a:pt x="116" y="683"/>
                    <a:pt x="118" y="685"/>
                    <a:pt x="118" y="685"/>
                  </a:cubicBezTo>
                  <a:cubicBezTo>
                    <a:pt x="155" y="728"/>
                    <a:pt x="206" y="769"/>
                    <a:pt x="269" y="806"/>
                  </a:cubicBezTo>
                  <a:cubicBezTo>
                    <a:pt x="428" y="898"/>
                    <a:pt x="637" y="944"/>
                    <a:pt x="845" y="944"/>
                  </a:cubicBezTo>
                  <a:cubicBezTo>
                    <a:pt x="1054" y="944"/>
                    <a:pt x="1263" y="898"/>
                    <a:pt x="1422" y="806"/>
                  </a:cubicBezTo>
                  <a:cubicBezTo>
                    <a:pt x="1432" y="798"/>
                    <a:pt x="1445" y="792"/>
                    <a:pt x="1453" y="786"/>
                  </a:cubicBezTo>
                  <a:cubicBezTo>
                    <a:pt x="1485" y="765"/>
                    <a:pt x="1514" y="743"/>
                    <a:pt x="1539" y="720"/>
                  </a:cubicBezTo>
                  <a:lnTo>
                    <a:pt x="1540" y="719"/>
                  </a:lnTo>
                  <a:cubicBezTo>
                    <a:pt x="1574" y="687"/>
                    <a:pt x="1600" y="655"/>
                    <a:pt x="1620" y="620"/>
                  </a:cubicBezTo>
                  <a:cubicBezTo>
                    <a:pt x="1676" y="522"/>
                    <a:pt x="1676" y="417"/>
                    <a:pt x="1619" y="320"/>
                  </a:cubicBezTo>
                  <a:cubicBezTo>
                    <a:pt x="1608" y="304"/>
                    <a:pt x="1598" y="286"/>
                    <a:pt x="1584" y="272"/>
                  </a:cubicBezTo>
                  <a:cubicBezTo>
                    <a:pt x="1545" y="222"/>
                    <a:pt x="1491" y="178"/>
                    <a:pt x="1424" y="139"/>
                  </a:cubicBezTo>
                  <a:lnTo>
                    <a:pt x="1388" y="119"/>
                  </a:lnTo>
                  <a:cubicBezTo>
                    <a:pt x="1234" y="40"/>
                    <a:pt x="1041" y="0"/>
                    <a:pt x="847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6"/>
            <p:cNvSpPr/>
            <p:nvPr/>
          </p:nvSpPr>
          <p:spPr>
            <a:xfrm>
              <a:off x="5170325" y="2722050"/>
              <a:ext cx="48150" cy="11625"/>
            </a:xfrm>
            <a:custGeom>
              <a:rect b="b" l="l" r="r" t="t"/>
              <a:pathLst>
                <a:path extrusionOk="0" h="465" w="1926">
                  <a:moveTo>
                    <a:pt x="0" y="1"/>
                  </a:moveTo>
                  <a:cubicBezTo>
                    <a:pt x="0" y="189"/>
                    <a:pt x="207" y="383"/>
                    <a:pt x="236" y="406"/>
                  </a:cubicBezTo>
                  <a:cubicBezTo>
                    <a:pt x="237" y="407"/>
                    <a:pt x="239" y="409"/>
                    <a:pt x="239" y="409"/>
                  </a:cubicBezTo>
                  <a:cubicBezTo>
                    <a:pt x="245" y="410"/>
                    <a:pt x="250" y="410"/>
                    <a:pt x="255" y="410"/>
                  </a:cubicBezTo>
                  <a:cubicBezTo>
                    <a:pt x="322" y="410"/>
                    <a:pt x="315" y="359"/>
                    <a:pt x="315" y="359"/>
                  </a:cubicBezTo>
                  <a:lnTo>
                    <a:pt x="881" y="312"/>
                  </a:lnTo>
                  <a:cubicBezTo>
                    <a:pt x="881" y="312"/>
                    <a:pt x="1346" y="465"/>
                    <a:pt x="1562" y="465"/>
                  </a:cubicBezTo>
                  <a:cubicBezTo>
                    <a:pt x="1565" y="465"/>
                    <a:pt x="1567" y="465"/>
                    <a:pt x="1569" y="465"/>
                  </a:cubicBezTo>
                  <a:cubicBezTo>
                    <a:pt x="1611" y="465"/>
                    <a:pt x="1642" y="458"/>
                    <a:pt x="1660" y="444"/>
                  </a:cubicBezTo>
                  <a:lnTo>
                    <a:pt x="1661" y="443"/>
                  </a:lnTo>
                  <a:cubicBezTo>
                    <a:pt x="1688" y="421"/>
                    <a:pt x="1715" y="400"/>
                    <a:pt x="1743" y="374"/>
                  </a:cubicBezTo>
                  <a:cubicBezTo>
                    <a:pt x="1817" y="309"/>
                    <a:pt x="1887" y="227"/>
                    <a:pt x="1926" y="47"/>
                  </a:cubicBezTo>
                  <a:lnTo>
                    <a:pt x="1740" y="44"/>
                  </a:lnTo>
                  <a:lnTo>
                    <a:pt x="1710" y="42"/>
                  </a:lnTo>
                  <a:lnTo>
                    <a:pt x="1526" y="38"/>
                  </a:lnTo>
                  <a:lnTo>
                    <a:pt x="220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6"/>
            <p:cNvSpPr/>
            <p:nvPr/>
          </p:nvSpPr>
          <p:spPr>
            <a:xfrm>
              <a:off x="5056200" y="2649975"/>
              <a:ext cx="40875" cy="23525"/>
            </a:xfrm>
            <a:custGeom>
              <a:rect b="b" l="l" r="r" t="t"/>
              <a:pathLst>
                <a:path extrusionOk="0" h="941" w="1635">
                  <a:moveTo>
                    <a:pt x="819" y="0"/>
                  </a:moveTo>
                  <a:cubicBezTo>
                    <a:pt x="687" y="0"/>
                    <a:pt x="555" y="19"/>
                    <a:pt x="436" y="57"/>
                  </a:cubicBezTo>
                  <a:lnTo>
                    <a:pt x="1" y="57"/>
                  </a:lnTo>
                  <a:lnTo>
                    <a:pt x="1" y="468"/>
                  </a:lnTo>
                  <a:cubicBezTo>
                    <a:pt x="1" y="533"/>
                    <a:pt x="23" y="596"/>
                    <a:pt x="66" y="653"/>
                  </a:cubicBezTo>
                  <a:cubicBezTo>
                    <a:pt x="78" y="670"/>
                    <a:pt x="92" y="686"/>
                    <a:pt x="110" y="703"/>
                  </a:cubicBezTo>
                  <a:cubicBezTo>
                    <a:pt x="144" y="739"/>
                    <a:pt x="188" y="772"/>
                    <a:pt x="241" y="802"/>
                  </a:cubicBezTo>
                  <a:cubicBezTo>
                    <a:pt x="400" y="894"/>
                    <a:pt x="609" y="940"/>
                    <a:pt x="818" y="940"/>
                  </a:cubicBezTo>
                  <a:cubicBezTo>
                    <a:pt x="1026" y="940"/>
                    <a:pt x="1235" y="894"/>
                    <a:pt x="1395" y="802"/>
                  </a:cubicBezTo>
                  <a:cubicBezTo>
                    <a:pt x="1409" y="793"/>
                    <a:pt x="1422" y="786"/>
                    <a:pt x="1436" y="776"/>
                  </a:cubicBezTo>
                  <a:cubicBezTo>
                    <a:pt x="1477" y="750"/>
                    <a:pt x="1511" y="719"/>
                    <a:pt x="1540" y="690"/>
                  </a:cubicBezTo>
                  <a:cubicBezTo>
                    <a:pt x="1603" y="622"/>
                    <a:pt x="1634" y="545"/>
                    <a:pt x="1634" y="470"/>
                  </a:cubicBezTo>
                  <a:lnTo>
                    <a:pt x="1634" y="57"/>
                  </a:lnTo>
                  <a:lnTo>
                    <a:pt x="1202" y="57"/>
                  </a:lnTo>
                  <a:cubicBezTo>
                    <a:pt x="1083" y="19"/>
                    <a:pt x="951" y="0"/>
                    <a:pt x="819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6"/>
            <p:cNvSpPr/>
            <p:nvPr/>
          </p:nvSpPr>
          <p:spPr>
            <a:xfrm>
              <a:off x="5050075" y="2632100"/>
              <a:ext cx="53125" cy="27925"/>
            </a:xfrm>
            <a:custGeom>
              <a:rect b="b" l="l" r="r" t="t"/>
              <a:pathLst>
                <a:path extrusionOk="0" h="1117" w="2125">
                  <a:moveTo>
                    <a:pt x="1062" y="1"/>
                  </a:moveTo>
                  <a:cubicBezTo>
                    <a:pt x="815" y="1"/>
                    <a:pt x="567" y="55"/>
                    <a:pt x="378" y="164"/>
                  </a:cubicBezTo>
                  <a:cubicBezTo>
                    <a:pt x="1" y="382"/>
                    <a:pt x="1" y="736"/>
                    <a:pt x="378" y="953"/>
                  </a:cubicBezTo>
                  <a:cubicBezTo>
                    <a:pt x="567" y="1062"/>
                    <a:pt x="814" y="1117"/>
                    <a:pt x="1062" y="1117"/>
                  </a:cubicBezTo>
                  <a:cubicBezTo>
                    <a:pt x="1309" y="1117"/>
                    <a:pt x="1556" y="1062"/>
                    <a:pt x="1745" y="953"/>
                  </a:cubicBezTo>
                  <a:cubicBezTo>
                    <a:pt x="2124" y="735"/>
                    <a:pt x="2124" y="381"/>
                    <a:pt x="1745" y="164"/>
                  </a:cubicBezTo>
                  <a:cubicBezTo>
                    <a:pt x="1557" y="55"/>
                    <a:pt x="1310" y="1"/>
                    <a:pt x="1062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5056250" y="2639600"/>
              <a:ext cx="40775" cy="23575"/>
            </a:xfrm>
            <a:custGeom>
              <a:rect b="b" l="l" r="r" t="t"/>
              <a:pathLst>
                <a:path extrusionOk="0" h="943" w="1631">
                  <a:moveTo>
                    <a:pt x="816" y="0"/>
                  </a:moveTo>
                  <a:cubicBezTo>
                    <a:pt x="365" y="0"/>
                    <a:pt x="0" y="211"/>
                    <a:pt x="0" y="472"/>
                  </a:cubicBezTo>
                  <a:cubicBezTo>
                    <a:pt x="0" y="731"/>
                    <a:pt x="365" y="943"/>
                    <a:pt x="816" y="943"/>
                  </a:cubicBezTo>
                  <a:cubicBezTo>
                    <a:pt x="1266" y="943"/>
                    <a:pt x="1630" y="731"/>
                    <a:pt x="1630" y="472"/>
                  </a:cubicBezTo>
                  <a:cubicBezTo>
                    <a:pt x="1630" y="211"/>
                    <a:pt x="1266" y="0"/>
                    <a:pt x="816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6"/>
            <p:cNvSpPr/>
            <p:nvPr/>
          </p:nvSpPr>
          <p:spPr>
            <a:xfrm>
              <a:off x="5052450" y="2646525"/>
              <a:ext cx="48175" cy="11675"/>
            </a:xfrm>
            <a:custGeom>
              <a:rect b="b" l="l" r="r" t="t"/>
              <a:pathLst>
                <a:path extrusionOk="0" h="467" w="1927">
                  <a:moveTo>
                    <a:pt x="0" y="1"/>
                  </a:moveTo>
                  <a:cubicBezTo>
                    <a:pt x="0" y="201"/>
                    <a:pt x="236" y="409"/>
                    <a:pt x="240" y="409"/>
                  </a:cubicBezTo>
                  <a:cubicBezTo>
                    <a:pt x="246" y="410"/>
                    <a:pt x="251" y="410"/>
                    <a:pt x="255" y="410"/>
                  </a:cubicBezTo>
                  <a:cubicBezTo>
                    <a:pt x="322" y="410"/>
                    <a:pt x="315" y="359"/>
                    <a:pt x="315" y="359"/>
                  </a:cubicBezTo>
                  <a:lnTo>
                    <a:pt x="883" y="312"/>
                  </a:lnTo>
                  <a:cubicBezTo>
                    <a:pt x="883" y="312"/>
                    <a:pt x="1353" y="466"/>
                    <a:pt x="1568" y="466"/>
                  </a:cubicBezTo>
                  <a:cubicBezTo>
                    <a:pt x="1610" y="466"/>
                    <a:pt x="1643" y="460"/>
                    <a:pt x="1660" y="446"/>
                  </a:cubicBezTo>
                  <a:cubicBezTo>
                    <a:pt x="1759" y="360"/>
                    <a:pt x="1872" y="295"/>
                    <a:pt x="1927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6"/>
            <p:cNvSpPr/>
            <p:nvPr/>
          </p:nvSpPr>
          <p:spPr>
            <a:xfrm>
              <a:off x="5149250" y="2241450"/>
              <a:ext cx="36325" cy="42000"/>
            </a:xfrm>
            <a:custGeom>
              <a:rect b="b" l="l" r="r" t="t"/>
              <a:pathLst>
                <a:path extrusionOk="0" h="1680" w="1453">
                  <a:moveTo>
                    <a:pt x="1089" y="1"/>
                  </a:moveTo>
                  <a:cubicBezTo>
                    <a:pt x="982" y="1"/>
                    <a:pt x="858" y="37"/>
                    <a:pt x="726" y="113"/>
                  </a:cubicBezTo>
                  <a:cubicBezTo>
                    <a:pt x="325" y="345"/>
                    <a:pt x="0" y="859"/>
                    <a:pt x="0" y="1260"/>
                  </a:cubicBezTo>
                  <a:cubicBezTo>
                    <a:pt x="0" y="1529"/>
                    <a:pt x="146" y="1680"/>
                    <a:pt x="364" y="1680"/>
                  </a:cubicBezTo>
                  <a:cubicBezTo>
                    <a:pt x="470" y="1680"/>
                    <a:pt x="594" y="1644"/>
                    <a:pt x="726" y="1567"/>
                  </a:cubicBezTo>
                  <a:cubicBezTo>
                    <a:pt x="1128" y="1336"/>
                    <a:pt x="1453" y="823"/>
                    <a:pt x="1453" y="421"/>
                  </a:cubicBezTo>
                  <a:cubicBezTo>
                    <a:pt x="1453" y="151"/>
                    <a:pt x="1306" y="1"/>
                    <a:pt x="1089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5222650" y="2446575"/>
              <a:ext cx="40250" cy="59875"/>
            </a:xfrm>
            <a:custGeom>
              <a:rect b="b" l="l" r="r" t="t"/>
              <a:pathLst>
                <a:path extrusionOk="0" h="2395" w="1610">
                  <a:moveTo>
                    <a:pt x="1193" y="0"/>
                  </a:moveTo>
                  <a:lnTo>
                    <a:pt x="275" y="62"/>
                  </a:lnTo>
                  <a:cubicBezTo>
                    <a:pt x="275" y="62"/>
                    <a:pt x="162" y="575"/>
                    <a:pt x="222" y="814"/>
                  </a:cubicBezTo>
                  <a:cubicBezTo>
                    <a:pt x="282" y="1053"/>
                    <a:pt x="568" y="1557"/>
                    <a:pt x="502" y="1671"/>
                  </a:cubicBezTo>
                  <a:cubicBezTo>
                    <a:pt x="437" y="1785"/>
                    <a:pt x="342" y="1975"/>
                    <a:pt x="237" y="1991"/>
                  </a:cubicBezTo>
                  <a:cubicBezTo>
                    <a:pt x="133" y="2006"/>
                    <a:pt x="155" y="1959"/>
                    <a:pt x="29" y="2136"/>
                  </a:cubicBezTo>
                  <a:cubicBezTo>
                    <a:pt x="0" y="2176"/>
                    <a:pt x="331" y="2395"/>
                    <a:pt x="531" y="2395"/>
                  </a:cubicBezTo>
                  <a:cubicBezTo>
                    <a:pt x="544" y="2395"/>
                    <a:pt x="558" y="2394"/>
                    <a:pt x="570" y="2392"/>
                  </a:cubicBezTo>
                  <a:cubicBezTo>
                    <a:pt x="762" y="2356"/>
                    <a:pt x="1366" y="2078"/>
                    <a:pt x="1427" y="1933"/>
                  </a:cubicBezTo>
                  <a:cubicBezTo>
                    <a:pt x="1486" y="1790"/>
                    <a:pt x="1610" y="1341"/>
                    <a:pt x="1593" y="1230"/>
                  </a:cubicBezTo>
                  <a:cubicBezTo>
                    <a:pt x="1575" y="1119"/>
                    <a:pt x="1407" y="390"/>
                    <a:pt x="1193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5229400" y="2440700"/>
              <a:ext cx="23200" cy="13450"/>
            </a:xfrm>
            <a:custGeom>
              <a:rect b="b" l="l" r="r" t="t"/>
              <a:pathLst>
                <a:path extrusionOk="0" h="538" w="928">
                  <a:moveTo>
                    <a:pt x="464" y="1"/>
                  </a:moveTo>
                  <a:cubicBezTo>
                    <a:pt x="346" y="2"/>
                    <a:pt x="227" y="28"/>
                    <a:pt x="137" y="79"/>
                  </a:cubicBezTo>
                  <a:cubicBezTo>
                    <a:pt x="47" y="131"/>
                    <a:pt x="1" y="199"/>
                    <a:pt x="1" y="269"/>
                  </a:cubicBezTo>
                  <a:cubicBezTo>
                    <a:pt x="1" y="337"/>
                    <a:pt x="47" y="407"/>
                    <a:pt x="137" y="459"/>
                  </a:cubicBezTo>
                  <a:cubicBezTo>
                    <a:pt x="227" y="511"/>
                    <a:pt x="346" y="538"/>
                    <a:pt x="464" y="538"/>
                  </a:cubicBezTo>
                  <a:cubicBezTo>
                    <a:pt x="583" y="538"/>
                    <a:pt x="701" y="511"/>
                    <a:pt x="791" y="459"/>
                  </a:cubicBezTo>
                  <a:cubicBezTo>
                    <a:pt x="881" y="407"/>
                    <a:pt x="927" y="339"/>
                    <a:pt x="927" y="269"/>
                  </a:cubicBezTo>
                  <a:cubicBezTo>
                    <a:pt x="927" y="201"/>
                    <a:pt x="881" y="131"/>
                    <a:pt x="791" y="79"/>
                  </a:cubicBezTo>
                  <a:cubicBezTo>
                    <a:pt x="701" y="27"/>
                    <a:pt x="582" y="1"/>
                    <a:pt x="464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5050475" y="2187800"/>
              <a:ext cx="177225" cy="387300"/>
            </a:xfrm>
            <a:custGeom>
              <a:rect b="b" l="l" r="r" t="t"/>
              <a:pathLst>
                <a:path extrusionOk="0" h="15492" w="7089">
                  <a:moveTo>
                    <a:pt x="1453" y="1"/>
                  </a:moveTo>
                  <a:cubicBezTo>
                    <a:pt x="1208" y="1"/>
                    <a:pt x="966" y="80"/>
                    <a:pt x="858" y="352"/>
                  </a:cubicBezTo>
                  <a:cubicBezTo>
                    <a:pt x="760" y="602"/>
                    <a:pt x="759" y="1074"/>
                    <a:pt x="777" y="1445"/>
                  </a:cubicBezTo>
                  <a:cubicBezTo>
                    <a:pt x="791" y="1753"/>
                    <a:pt x="849" y="2058"/>
                    <a:pt x="943" y="2351"/>
                  </a:cubicBezTo>
                  <a:cubicBezTo>
                    <a:pt x="1105" y="2855"/>
                    <a:pt x="1376" y="3774"/>
                    <a:pt x="1457" y="4503"/>
                  </a:cubicBezTo>
                  <a:cubicBezTo>
                    <a:pt x="1475" y="4664"/>
                    <a:pt x="1446" y="4827"/>
                    <a:pt x="1379" y="4974"/>
                  </a:cubicBezTo>
                  <a:cubicBezTo>
                    <a:pt x="1194" y="5379"/>
                    <a:pt x="755" y="7246"/>
                    <a:pt x="688" y="7748"/>
                  </a:cubicBezTo>
                  <a:cubicBezTo>
                    <a:pt x="681" y="7767"/>
                    <a:pt x="675" y="7780"/>
                    <a:pt x="675" y="7791"/>
                  </a:cubicBezTo>
                  <a:cubicBezTo>
                    <a:pt x="193" y="9362"/>
                    <a:pt x="150" y="12114"/>
                    <a:pt x="37" y="12954"/>
                  </a:cubicBezTo>
                  <a:cubicBezTo>
                    <a:pt x="25" y="13013"/>
                    <a:pt x="17" y="13076"/>
                    <a:pt x="14" y="13136"/>
                  </a:cubicBezTo>
                  <a:lnTo>
                    <a:pt x="14" y="13149"/>
                  </a:lnTo>
                  <a:cubicBezTo>
                    <a:pt x="1" y="13701"/>
                    <a:pt x="467" y="14263"/>
                    <a:pt x="1287" y="14735"/>
                  </a:cubicBezTo>
                  <a:cubicBezTo>
                    <a:pt x="1630" y="14933"/>
                    <a:pt x="2001" y="15095"/>
                    <a:pt x="2391" y="15221"/>
                  </a:cubicBezTo>
                  <a:cubicBezTo>
                    <a:pt x="2936" y="15396"/>
                    <a:pt x="3513" y="15491"/>
                    <a:pt x="4082" y="15491"/>
                  </a:cubicBezTo>
                  <a:cubicBezTo>
                    <a:pt x="4820" y="15491"/>
                    <a:pt x="5544" y="15330"/>
                    <a:pt x="6166" y="14970"/>
                  </a:cubicBezTo>
                  <a:cubicBezTo>
                    <a:pt x="6758" y="14630"/>
                    <a:pt x="7011" y="14246"/>
                    <a:pt x="7015" y="13856"/>
                  </a:cubicBezTo>
                  <a:lnTo>
                    <a:pt x="7028" y="13856"/>
                  </a:lnTo>
                  <a:cubicBezTo>
                    <a:pt x="7089" y="10779"/>
                    <a:pt x="6220" y="8463"/>
                    <a:pt x="5938" y="7748"/>
                  </a:cubicBezTo>
                  <a:cubicBezTo>
                    <a:pt x="5912" y="7636"/>
                    <a:pt x="5179" y="5084"/>
                    <a:pt x="5686" y="4400"/>
                  </a:cubicBezTo>
                  <a:cubicBezTo>
                    <a:pt x="5907" y="4105"/>
                    <a:pt x="6355" y="3882"/>
                    <a:pt x="6355" y="3376"/>
                  </a:cubicBezTo>
                  <a:cubicBezTo>
                    <a:pt x="6355" y="2984"/>
                    <a:pt x="5392" y="1929"/>
                    <a:pt x="4334" y="1376"/>
                  </a:cubicBezTo>
                  <a:cubicBezTo>
                    <a:pt x="4037" y="1221"/>
                    <a:pt x="2140" y="157"/>
                    <a:pt x="2140" y="157"/>
                  </a:cubicBezTo>
                  <a:cubicBezTo>
                    <a:pt x="2110" y="141"/>
                    <a:pt x="1779" y="1"/>
                    <a:pt x="1453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5147700" y="2239150"/>
              <a:ext cx="37850" cy="43725"/>
            </a:xfrm>
            <a:custGeom>
              <a:rect b="b" l="l" r="r" t="t"/>
              <a:pathLst>
                <a:path extrusionOk="0" h="1749" w="1514">
                  <a:moveTo>
                    <a:pt x="1135" y="0"/>
                  </a:moveTo>
                  <a:cubicBezTo>
                    <a:pt x="1023" y="0"/>
                    <a:pt x="894" y="38"/>
                    <a:pt x="757" y="118"/>
                  </a:cubicBezTo>
                  <a:cubicBezTo>
                    <a:pt x="340" y="359"/>
                    <a:pt x="1" y="894"/>
                    <a:pt x="1" y="1312"/>
                  </a:cubicBezTo>
                  <a:cubicBezTo>
                    <a:pt x="1" y="1591"/>
                    <a:pt x="153" y="1748"/>
                    <a:pt x="379" y="1748"/>
                  </a:cubicBezTo>
                  <a:cubicBezTo>
                    <a:pt x="490" y="1748"/>
                    <a:pt x="619" y="1710"/>
                    <a:pt x="757" y="1630"/>
                  </a:cubicBezTo>
                  <a:cubicBezTo>
                    <a:pt x="1174" y="1390"/>
                    <a:pt x="1514" y="854"/>
                    <a:pt x="1514" y="437"/>
                  </a:cubicBezTo>
                  <a:cubicBezTo>
                    <a:pt x="1514" y="157"/>
                    <a:pt x="1361" y="0"/>
                    <a:pt x="1135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6"/>
            <p:cNvSpPr/>
            <p:nvPr/>
          </p:nvSpPr>
          <p:spPr>
            <a:xfrm>
              <a:off x="5149650" y="2248775"/>
              <a:ext cx="102900" cy="199300"/>
            </a:xfrm>
            <a:custGeom>
              <a:rect b="b" l="l" r="r" t="t"/>
              <a:pathLst>
                <a:path extrusionOk="0" h="7972" w="4116">
                  <a:moveTo>
                    <a:pt x="1424" y="0"/>
                  </a:moveTo>
                  <a:lnTo>
                    <a:pt x="0" y="1108"/>
                  </a:lnTo>
                  <a:lnTo>
                    <a:pt x="912" y="4911"/>
                  </a:lnTo>
                  <a:lnTo>
                    <a:pt x="3195" y="7972"/>
                  </a:lnTo>
                  <a:lnTo>
                    <a:pt x="4115" y="7911"/>
                  </a:lnTo>
                  <a:cubicBezTo>
                    <a:pt x="4115" y="7911"/>
                    <a:pt x="3231" y="6489"/>
                    <a:pt x="2970" y="5892"/>
                  </a:cubicBezTo>
                  <a:cubicBezTo>
                    <a:pt x="2661" y="5186"/>
                    <a:pt x="2221" y="4438"/>
                    <a:pt x="2221" y="4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6"/>
            <p:cNvSpPr/>
            <p:nvPr/>
          </p:nvSpPr>
          <p:spPr>
            <a:xfrm>
              <a:off x="5148100" y="2246725"/>
              <a:ext cx="102175" cy="196150"/>
            </a:xfrm>
            <a:custGeom>
              <a:rect b="b" l="l" r="r" t="t"/>
              <a:pathLst>
                <a:path extrusionOk="0" h="7846" w="4087">
                  <a:moveTo>
                    <a:pt x="1484" y="0"/>
                  </a:moveTo>
                  <a:lnTo>
                    <a:pt x="0" y="1156"/>
                  </a:lnTo>
                  <a:lnTo>
                    <a:pt x="950" y="5119"/>
                  </a:lnTo>
                  <a:lnTo>
                    <a:pt x="3039" y="7845"/>
                  </a:lnTo>
                  <a:lnTo>
                    <a:pt x="4086" y="7649"/>
                  </a:lnTo>
                  <a:cubicBezTo>
                    <a:pt x="4086" y="7649"/>
                    <a:pt x="3455" y="6725"/>
                    <a:pt x="3182" y="6104"/>
                  </a:cubicBezTo>
                  <a:cubicBezTo>
                    <a:pt x="2860" y="5368"/>
                    <a:pt x="2350" y="4515"/>
                    <a:pt x="2350" y="4515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5225350" y="2438975"/>
              <a:ext cx="27375" cy="14025"/>
            </a:xfrm>
            <a:custGeom>
              <a:rect b="b" l="l" r="r" t="t"/>
              <a:pathLst>
                <a:path extrusionOk="0" h="561" w="1095">
                  <a:moveTo>
                    <a:pt x="583" y="1"/>
                  </a:moveTo>
                  <a:cubicBezTo>
                    <a:pt x="460" y="1"/>
                    <a:pt x="336" y="28"/>
                    <a:pt x="242" y="83"/>
                  </a:cubicBezTo>
                  <a:cubicBezTo>
                    <a:pt x="192" y="112"/>
                    <a:pt x="155" y="148"/>
                    <a:pt x="131" y="185"/>
                  </a:cubicBezTo>
                  <a:lnTo>
                    <a:pt x="0" y="204"/>
                  </a:lnTo>
                  <a:lnTo>
                    <a:pt x="122" y="364"/>
                  </a:lnTo>
                  <a:lnTo>
                    <a:pt x="125" y="364"/>
                  </a:lnTo>
                  <a:cubicBezTo>
                    <a:pt x="148" y="406"/>
                    <a:pt x="185" y="445"/>
                    <a:pt x="242" y="478"/>
                  </a:cubicBezTo>
                  <a:cubicBezTo>
                    <a:pt x="337" y="533"/>
                    <a:pt x="461" y="560"/>
                    <a:pt x="586" y="560"/>
                  </a:cubicBezTo>
                  <a:cubicBezTo>
                    <a:pt x="710" y="560"/>
                    <a:pt x="834" y="533"/>
                    <a:pt x="929" y="478"/>
                  </a:cubicBezTo>
                  <a:cubicBezTo>
                    <a:pt x="1054" y="406"/>
                    <a:pt x="1095" y="304"/>
                    <a:pt x="1056" y="212"/>
                  </a:cubicBezTo>
                  <a:lnTo>
                    <a:pt x="1057" y="212"/>
                  </a:lnTo>
                  <a:lnTo>
                    <a:pt x="998" y="60"/>
                  </a:lnTo>
                  <a:lnTo>
                    <a:pt x="909" y="74"/>
                  </a:lnTo>
                  <a:cubicBezTo>
                    <a:pt x="817" y="25"/>
                    <a:pt x="700" y="1"/>
                    <a:pt x="583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6"/>
            <p:cNvSpPr/>
            <p:nvPr/>
          </p:nvSpPr>
          <p:spPr>
            <a:xfrm>
              <a:off x="5222050" y="2432425"/>
              <a:ext cx="30225" cy="15900"/>
            </a:xfrm>
            <a:custGeom>
              <a:rect b="b" l="l" r="r" t="t"/>
              <a:pathLst>
                <a:path extrusionOk="0" h="636" w="1209">
                  <a:moveTo>
                    <a:pt x="605" y="0"/>
                  </a:moveTo>
                  <a:cubicBezTo>
                    <a:pt x="464" y="0"/>
                    <a:pt x="323" y="32"/>
                    <a:pt x="215" y="94"/>
                  </a:cubicBezTo>
                  <a:cubicBezTo>
                    <a:pt x="0" y="217"/>
                    <a:pt x="0" y="419"/>
                    <a:pt x="215" y="542"/>
                  </a:cubicBezTo>
                  <a:cubicBezTo>
                    <a:pt x="322" y="604"/>
                    <a:pt x="463" y="635"/>
                    <a:pt x="605" y="635"/>
                  </a:cubicBezTo>
                  <a:cubicBezTo>
                    <a:pt x="746" y="635"/>
                    <a:pt x="887" y="604"/>
                    <a:pt x="994" y="542"/>
                  </a:cubicBezTo>
                  <a:cubicBezTo>
                    <a:pt x="1209" y="418"/>
                    <a:pt x="1209" y="216"/>
                    <a:pt x="994" y="94"/>
                  </a:cubicBezTo>
                  <a:cubicBezTo>
                    <a:pt x="887" y="32"/>
                    <a:pt x="746" y="0"/>
                    <a:pt x="605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6"/>
            <p:cNvSpPr/>
            <p:nvPr/>
          </p:nvSpPr>
          <p:spPr>
            <a:xfrm>
              <a:off x="5075050" y="2097200"/>
              <a:ext cx="118725" cy="151575"/>
            </a:xfrm>
            <a:custGeom>
              <a:rect b="b" l="l" r="r" t="t"/>
              <a:pathLst>
                <a:path extrusionOk="0" h="6063" w="4749">
                  <a:moveTo>
                    <a:pt x="2570" y="0"/>
                  </a:moveTo>
                  <a:cubicBezTo>
                    <a:pt x="939" y="0"/>
                    <a:pt x="646" y="1793"/>
                    <a:pt x="602" y="2032"/>
                  </a:cubicBezTo>
                  <a:cubicBezTo>
                    <a:pt x="532" y="2410"/>
                    <a:pt x="498" y="3089"/>
                    <a:pt x="249" y="3793"/>
                  </a:cubicBezTo>
                  <a:cubicBezTo>
                    <a:pt x="1" y="4498"/>
                    <a:pt x="353" y="5222"/>
                    <a:pt x="892" y="5394"/>
                  </a:cubicBezTo>
                  <a:cubicBezTo>
                    <a:pt x="1431" y="5566"/>
                    <a:pt x="1804" y="5803"/>
                    <a:pt x="2820" y="6032"/>
                  </a:cubicBezTo>
                  <a:cubicBezTo>
                    <a:pt x="2914" y="6053"/>
                    <a:pt x="3001" y="6063"/>
                    <a:pt x="3081" y="6063"/>
                  </a:cubicBezTo>
                  <a:cubicBezTo>
                    <a:pt x="3852" y="6063"/>
                    <a:pt x="3920" y="5133"/>
                    <a:pt x="3733" y="4663"/>
                  </a:cubicBezTo>
                  <a:cubicBezTo>
                    <a:pt x="3525" y="4145"/>
                    <a:pt x="3340" y="3503"/>
                    <a:pt x="3298" y="3006"/>
                  </a:cubicBezTo>
                  <a:cubicBezTo>
                    <a:pt x="3281" y="2800"/>
                    <a:pt x="3384" y="2739"/>
                    <a:pt x="3512" y="2739"/>
                  </a:cubicBezTo>
                  <a:cubicBezTo>
                    <a:pt x="3692" y="2739"/>
                    <a:pt x="3919" y="2860"/>
                    <a:pt x="3919" y="2860"/>
                  </a:cubicBezTo>
                  <a:lnTo>
                    <a:pt x="4335" y="2155"/>
                  </a:lnTo>
                  <a:cubicBezTo>
                    <a:pt x="4748" y="1451"/>
                    <a:pt x="4251" y="540"/>
                    <a:pt x="4168" y="498"/>
                  </a:cubicBezTo>
                  <a:cubicBezTo>
                    <a:pt x="4168" y="498"/>
                    <a:pt x="3796" y="0"/>
                    <a:pt x="257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6"/>
            <p:cNvSpPr/>
            <p:nvPr/>
          </p:nvSpPr>
          <p:spPr>
            <a:xfrm>
              <a:off x="5076000" y="2117275"/>
              <a:ext cx="29075" cy="94650"/>
            </a:xfrm>
            <a:custGeom>
              <a:rect b="b" l="l" r="r" t="t"/>
              <a:pathLst>
                <a:path extrusionOk="0" h="3786" w="1163">
                  <a:moveTo>
                    <a:pt x="1041" y="1"/>
                  </a:moveTo>
                  <a:cubicBezTo>
                    <a:pt x="868" y="272"/>
                    <a:pt x="698" y="577"/>
                    <a:pt x="585" y="892"/>
                  </a:cubicBezTo>
                  <a:cubicBezTo>
                    <a:pt x="527" y="1051"/>
                    <a:pt x="480" y="1214"/>
                    <a:pt x="454" y="1382"/>
                  </a:cubicBezTo>
                  <a:cubicBezTo>
                    <a:pt x="429" y="1550"/>
                    <a:pt x="417" y="1711"/>
                    <a:pt x="381" y="1873"/>
                  </a:cubicBezTo>
                  <a:cubicBezTo>
                    <a:pt x="347" y="2033"/>
                    <a:pt x="289" y="2184"/>
                    <a:pt x="209" y="2330"/>
                  </a:cubicBezTo>
                  <a:cubicBezTo>
                    <a:pt x="130" y="2480"/>
                    <a:pt x="83" y="2644"/>
                    <a:pt x="56" y="2810"/>
                  </a:cubicBezTo>
                  <a:cubicBezTo>
                    <a:pt x="1" y="3141"/>
                    <a:pt x="53" y="3487"/>
                    <a:pt x="201" y="3786"/>
                  </a:cubicBezTo>
                  <a:cubicBezTo>
                    <a:pt x="63" y="3483"/>
                    <a:pt x="25" y="3138"/>
                    <a:pt x="90" y="2816"/>
                  </a:cubicBezTo>
                  <a:cubicBezTo>
                    <a:pt x="122" y="2654"/>
                    <a:pt x="173" y="2498"/>
                    <a:pt x="255" y="2354"/>
                  </a:cubicBezTo>
                  <a:cubicBezTo>
                    <a:pt x="339" y="2211"/>
                    <a:pt x="408" y="2052"/>
                    <a:pt x="447" y="1888"/>
                  </a:cubicBezTo>
                  <a:cubicBezTo>
                    <a:pt x="491" y="1726"/>
                    <a:pt x="508" y="1554"/>
                    <a:pt x="538" y="1396"/>
                  </a:cubicBezTo>
                  <a:cubicBezTo>
                    <a:pt x="569" y="1236"/>
                    <a:pt x="618" y="1080"/>
                    <a:pt x="680" y="928"/>
                  </a:cubicBezTo>
                  <a:cubicBezTo>
                    <a:pt x="805" y="622"/>
                    <a:pt x="969" y="347"/>
                    <a:pt x="1163" y="64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6"/>
            <p:cNvSpPr/>
            <p:nvPr/>
          </p:nvSpPr>
          <p:spPr>
            <a:xfrm>
              <a:off x="5155550" y="2159550"/>
              <a:ext cx="21775" cy="80950"/>
            </a:xfrm>
            <a:custGeom>
              <a:rect b="b" l="l" r="r" t="t"/>
              <a:pathLst>
                <a:path extrusionOk="0" h="3238" w="871">
                  <a:moveTo>
                    <a:pt x="184" y="1"/>
                  </a:moveTo>
                  <a:cubicBezTo>
                    <a:pt x="18" y="274"/>
                    <a:pt x="1" y="582"/>
                    <a:pt x="45" y="871"/>
                  </a:cubicBezTo>
                  <a:cubicBezTo>
                    <a:pt x="94" y="1161"/>
                    <a:pt x="219" y="1429"/>
                    <a:pt x="357" y="1675"/>
                  </a:cubicBezTo>
                  <a:cubicBezTo>
                    <a:pt x="490" y="1926"/>
                    <a:pt x="632" y="2172"/>
                    <a:pt x="747" y="2430"/>
                  </a:cubicBezTo>
                  <a:cubicBezTo>
                    <a:pt x="803" y="2560"/>
                    <a:pt x="849" y="2694"/>
                    <a:pt x="851" y="2836"/>
                  </a:cubicBezTo>
                  <a:cubicBezTo>
                    <a:pt x="855" y="2975"/>
                    <a:pt x="810" y="3116"/>
                    <a:pt x="736" y="3237"/>
                  </a:cubicBezTo>
                  <a:cubicBezTo>
                    <a:pt x="814" y="3120"/>
                    <a:pt x="866" y="2981"/>
                    <a:pt x="868" y="2836"/>
                  </a:cubicBezTo>
                  <a:cubicBezTo>
                    <a:pt x="871" y="2692"/>
                    <a:pt x="830" y="2550"/>
                    <a:pt x="780" y="2417"/>
                  </a:cubicBezTo>
                  <a:cubicBezTo>
                    <a:pt x="675" y="2151"/>
                    <a:pt x="540" y="1900"/>
                    <a:pt x="419" y="1643"/>
                  </a:cubicBezTo>
                  <a:cubicBezTo>
                    <a:pt x="290" y="1389"/>
                    <a:pt x="183" y="1130"/>
                    <a:pt x="147" y="855"/>
                  </a:cubicBezTo>
                  <a:cubicBezTo>
                    <a:pt x="131" y="719"/>
                    <a:pt x="132" y="581"/>
                    <a:pt x="155" y="447"/>
                  </a:cubicBezTo>
                  <a:cubicBezTo>
                    <a:pt x="178" y="316"/>
                    <a:pt x="226" y="180"/>
                    <a:pt x="294" y="8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0" name="Google Shape;33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847251" y="3915126"/>
            <a:ext cx="4704100" cy="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1" name="Google Shape;3331;p56"/>
          <p:cNvSpPr txBox="1"/>
          <p:nvPr>
            <p:ph idx="1" type="subTitle"/>
          </p:nvPr>
        </p:nvSpPr>
        <p:spPr>
          <a:xfrm>
            <a:off x="3915074" y="2711378"/>
            <a:ext cx="4677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Josefin Sans"/>
                <a:ea typeface="Josefin Sans"/>
                <a:cs typeface="Josefin Sans"/>
                <a:sym typeface="Josefin Sans"/>
              </a:rPr>
              <a:t>The app require user feedback to continually improve</a:t>
            </a:r>
            <a:endParaRPr b="1" sz="2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32" name="Google Shape;3332;p56"/>
          <p:cNvSpPr txBox="1"/>
          <p:nvPr>
            <p:ph idx="1" type="subTitle"/>
          </p:nvPr>
        </p:nvSpPr>
        <p:spPr>
          <a:xfrm>
            <a:off x="3915074" y="3888866"/>
            <a:ext cx="4677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Josefin Sans"/>
                <a:ea typeface="Josefin Sans"/>
                <a:cs typeface="Josefin Sans"/>
                <a:sym typeface="Josefin Sans"/>
              </a:rPr>
              <a:t>Núria</a:t>
            </a:r>
            <a:r>
              <a:rPr b="1" lang="en" sz="2100">
                <a:latin typeface="Josefin Sans"/>
                <a:ea typeface="Josefin Sans"/>
                <a:cs typeface="Josefin Sans"/>
                <a:sym typeface="Josefin Sans"/>
              </a:rPr>
              <a:t>, Mònica i Marta</a:t>
            </a:r>
            <a:endParaRPr b="1"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Josefin Sans"/>
                <a:ea typeface="Josefin Sans"/>
                <a:cs typeface="Josefin Sans"/>
                <a:sym typeface="Josefin Sans"/>
              </a:rPr>
              <a:t>102-09</a:t>
            </a:r>
            <a:endParaRPr b="1" sz="21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37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6"/>
                </a:solidFill>
              </a:rPr>
              <a:t>CONTENTS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349" name="Google Shape;2349;p37"/>
          <p:cNvSpPr txBox="1"/>
          <p:nvPr>
            <p:ph idx="1" type="subTitle"/>
          </p:nvPr>
        </p:nvSpPr>
        <p:spPr>
          <a:xfrm>
            <a:off x="1838765" y="1774077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Target users and main functionalities</a:t>
            </a:r>
            <a:endParaRPr sz="1300"/>
          </a:p>
        </p:txBody>
      </p:sp>
      <p:sp>
        <p:nvSpPr>
          <p:cNvPr id="2350" name="Google Shape;2350;p37"/>
          <p:cNvSpPr txBox="1"/>
          <p:nvPr>
            <p:ph type="title"/>
          </p:nvPr>
        </p:nvSpPr>
        <p:spPr>
          <a:xfrm>
            <a:off x="938710" y="1544488"/>
            <a:ext cx="8361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51" name="Google Shape;2351;p37"/>
          <p:cNvSpPr txBox="1"/>
          <p:nvPr>
            <p:ph idx="2" type="subTitle"/>
          </p:nvPr>
        </p:nvSpPr>
        <p:spPr>
          <a:xfrm>
            <a:off x="1838765" y="156126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LIST OF OBJECTIVES</a:t>
            </a:r>
            <a:endParaRPr sz="1700"/>
          </a:p>
        </p:txBody>
      </p:sp>
      <p:sp>
        <p:nvSpPr>
          <p:cNvPr id="2352" name="Google Shape;2352;p37"/>
          <p:cNvSpPr txBox="1"/>
          <p:nvPr>
            <p:ph idx="4" type="subTitle"/>
          </p:nvPr>
        </p:nvSpPr>
        <p:spPr>
          <a:xfrm>
            <a:off x="5582100" y="1774075"/>
            <a:ext cx="2679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Information to be extracted &amp; architecture to be implemented</a:t>
            </a:r>
            <a:endParaRPr/>
          </a:p>
        </p:txBody>
      </p:sp>
      <p:sp>
        <p:nvSpPr>
          <p:cNvPr id="2353" name="Google Shape;2353;p37"/>
          <p:cNvSpPr txBox="1"/>
          <p:nvPr>
            <p:ph idx="5" type="title"/>
          </p:nvPr>
        </p:nvSpPr>
        <p:spPr>
          <a:xfrm>
            <a:off x="4682035" y="1544488"/>
            <a:ext cx="8361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4" name="Google Shape;2354;p37"/>
          <p:cNvSpPr txBox="1"/>
          <p:nvPr>
            <p:ph idx="6" type="subTitle"/>
          </p:nvPr>
        </p:nvSpPr>
        <p:spPr>
          <a:xfrm>
            <a:off x="5582090" y="1561269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PROCESSING</a:t>
            </a:r>
            <a:endParaRPr/>
          </a:p>
        </p:txBody>
      </p:sp>
      <p:sp>
        <p:nvSpPr>
          <p:cNvPr id="2355" name="Google Shape;2355;p37"/>
          <p:cNvSpPr txBox="1"/>
          <p:nvPr>
            <p:ph idx="7" type="subTitle"/>
          </p:nvPr>
        </p:nvSpPr>
        <p:spPr>
          <a:xfrm>
            <a:off x="1838765" y="2945652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Expected inputs and outputs</a:t>
            </a:r>
            <a:endParaRPr sz="1300"/>
          </a:p>
        </p:txBody>
      </p:sp>
      <p:sp>
        <p:nvSpPr>
          <p:cNvPr id="2356" name="Google Shape;2356;p37"/>
          <p:cNvSpPr txBox="1"/>
          <p:nvPr>
            <p:ph idx="8" type="title"/>
          </p:nvPr>
        </p:nvSpPr>
        <p:spPr>
          <a:xfrm>
            <a:off x="938710" y="2716063"/>
            <a:ext cx="8361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57" name="Google Shape;2357;p37"/>
          <p:cNvSpPr txBox="1"/>
          <p:nvPr>
            <p:ph idx="9" type="subTitle"/>
          </p:nvPr>
        </p:nvSpPr>
        <p:spPr>
          <a:xfrm>
            <a:off x="1838765" y="2732844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EXPECTATIONS</a:t>
            </a:r>
            <a:endParaRPr sz="1700"/>
          </a:p>
        </p:txBody>
      </p:sp>
      <p:sp>
        <p:nvSpPr>
          <p:cNvPr id="2358" name="Google Shape;2358;p37"/>
          <p:cNvSpPr txBox="1"/>
          <p:nvPr>
            <p:ph idx="13" type="subTitle"/>
          </p:nvPr>
        </p:nvSpPr>
        <p:spPr>
          <a:xfrm>
            <a:off x="5582090" y="2945652"/>
            <a:ext cx="26232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Summary of interactions</a:t>
            </a:r>
            <a:endParaRPr sz="1300"/>
          </a:p>
        </p:txBody>
      </p:sp>
      <p:sp>
        <p:nvSpPr>
          <p:cNvPr id="2359" name="Google Shape;2359;p37"/>
          <p:cNvSpPr txBox="1"/>
          <p:nvPr>
            <p:ph idx="14" type="title"/>
          </p:nvPr>
        </p:nvSpPr>
        <p:spPr>
          <a:xfrm>
            <a:off x="4682035" y="2716063"/>
            <a:ext cx="8361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60" name="Google Shape;2360;p37"/>
          <p:cNvSpPr txBox="1"/>
          <p:nvPr>
            <p:ph idx="15" type="subTitle"/>
          </p:nvPr>
        </p:nvSpPr>
        <p:spPr>
          <a:xfrm>
            <a:off x="5582090" y="2732844"/>
            <a:ext cx="2623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INTERACTIONS</a:t>
            </a:r>
            <a:endParaRPr sz="1700"/>
          </a:p>
        </p:txBody>
      </p:sp>
      <p:sp>
        <p:nvSpPr>
          <p:cNvPr id="2361" name="Google Shape;2361;p37"/>
          <p:cNvSpPr/>
          <p:nvPr/>
        </p:nvSpPr>
        <p:spPr>
          <a:xfrm flipH="1">
            <a:off x="8558225" y="18954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37"/>
          <p:cNvSpPr/>
          <p:nvPr/>
        </p:nvSpPr>
        <p:spPr>
          <a:xfrm flipH="1">
            <a:off x="5500700" y="342900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37"/>
          <p:cNvSpPr/>
          <p:nvPr/>
        </p:nvSpPr>
        <p:spPr>
          <a:xfrm flipH="1">
            <a:off x="8558225" y="398712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37"/>
          <p:cNvSpPr/>
          <p:nvPr/>
        </p:nvSpPr>
        <p:spPr>
          <a:xfrm flipH="1">
            <a:off x="633425" y="361950"/>
            <a:ext cx="57300" cy="5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37"/>
          <p:cNvSpPr/>
          <p:nvPr/>
        </p:nvSpPr>
        <p:spPr>
          <a:xfrm flipH="1">
            <a:off x="552625" y="41585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38"/>
          <p:cNvGrpSpPr/>
          <p:nvPr/>
        </p:nvGrpSpPr>
        <p:grpSpPr>
          <a:xfrm>
            <a:off x="5808956" y="759590"/>
            <a:ext cx="2157951" cy="3624318"/>
            <a:chOff x="1778275" y="4070525"/>
            <a:chExt cx="710975" cy="1196500"/>
          </a:xfrm>
        </p:grpSpPr>
        <p:sp>
          <p:nvSpPr>
            <p:cNvPr id="2371" name="Google Shape;2371;p38"/>
            <p:cNvSpPr/>
            <p:nvPr/>
          </p:nvSpPr>
          <p:spPr>
            <a:xfrm>
              <a:off x="1847800" y="4888250"/>
              <a:ext cx="559100" cy="324625"/>
            </a:xfrm>
            <a:custGeom>
              <a:rect b="b" l="l" r="r" t="t"/>
              <a:pathLst>
                <a:path extrusionOk="0" h="12985" w="22364">
                  <a:moveTo>
                    <a:pt x="14066" y="0"/>
                  </a:moveTo>
                  <a:cubicBezTo>
                    <a:pt x="13367" y="0"/>
                    <a:pt x="12635" y="40"/>
                    <a:pt x="11869" y="113"/>
                  </a:cubicBezTo>
                  <a:cubicBezTo>
                    <a:pt x="9763" y="313"/>
                    <a:pt x="7387" y="766"/>
                    <a:pt x="4156" y="1620"/>
                  </a:cubicBezTo>
                  <a:cubicBezTo>
                    <a:pt x="3132" y="1889"/>
                    <a:pt x="2023" y="2201"/>
                    <a:pt x="808" y="2556"/>
                  </a:cubicBezTo>
                  <a:cubicBezTo>
                    <a:pt x="277" y="2711"/>
                    <a:pt x="1" y="3186"/>
                    <a:pt x="16" y="3656"/>
                  </a:cubicBezTo>
                  <a:cubicBezTo>
                    <a:pt x="27" y="4011"/>
                    <a:pt x="205" y="4362"/>
                    <a:pt x="566" y="4569"/>
                  </a:cubicBezTo>
                  <a:cubicBezTo>
                    <a:pt x="576" y="4575"/>
                    <a:pt x="583" y="4579"/>
                    <a:pt x="591" y="4584"/>
                  </a:cubicBezTo>
                  <a:cubicBezTo>
                    <a:pt x="990" y="4810"/>
                    <a:pt x="1423" y="4960"/>
                    <a:pt x="1866" y="5030"/>
                  </a:cubicBezTo>
                  <a:cubicBezTo>
                    <a:pt x="2064" y="5062"/>
                    <a:pt x="2265" y="5078"/>
                    <a:pt x="2466" y="5078"/>
                  </a:cubicBezTo>
                  <a:cubicBezTo>
                    <a:pt x="2576" y="5078"/>
                    <a:pt x="2686" y="5073"/>
                    <a:pt x="2795" y="5064"/>
                  </a:cubicBezTo>
                  <a:cubicBezTo>
                    <a:pt x="2910" y="5053"/>
                    <a:pt x="3024" y="5033"/>
                    <a:pt x="3137" y="5013"/>
                  </a:cubicBezTo>
                  <a:lnTo>
                    <a:pt x="3137" y="5013"/>
                  </a:lnTo>
                  <a:cubicBezTo>
                    <a:pt x="3105" y="5087"/>
                    <a:pt x="3070" y="5159"/>
                    <a:pt x="3044" y="5234"/>
                  </a:cubicBezTo>
                  <a:cubicBezTo>
                    <a:pt x="2951" y="5509"/>
                    <a:pt x="2902" y="5798"/>
                    <a:pt x="2902" y="6086"/>
                  </a:cubicBezTo>
                  <a:cubicBezTo>
                    <a:pt x="2902" y="6212"/>
                    <a:pt x="2912" y="6338"/>
                    <a:pt x="2931" y="6463"/>
                  </a:cubicBezTo>
                  <a:cubicBezTo>
                    <a:pt x="2991" y="6872"/>
                    <a:pt x="3157" y="7265"/>
                    <a:pt x="3383" y="7614"/>
                  </a:cubicBezTo>
                  <a:cubicBezTo>
                    <a:pt x="3667" y="8051"/>
                    <a:pt x="4048" y="8422"/>
                    <a:pt x="4465" y="8735"/>
                  </a:cubicBezTo>
                  <a:cubicBezTo>
                    <a:pt x="4965" y="9111"/>
                    <a:pt x="5519" y="9405"/>
                    <a:pt x="6095" y="9639"/>
                  </a:cubicBezTo>
                  <a:cubicBezTo>
                    <a:pt x="6864" y="9954"/>
                    <a:pt x="7675" y="10161"/>
                    <a:pt x="8498" y="10289"/>
                  </a:cubicBezTo>
                  <a:cubicBezTo>
                    <a:pt x="9141" y="10388"/>
                    <a:pt x="9792" y="10437"/>
                    <a:pt x="10443" y="10437"/>
                  </a:cubicBezTo>
                  <a:cubicBezTo>
                    <a:pt x="10833" y="10437"/>
                    <a:pt x="11222" y="10420"/>
                    <a:pt x="11611" y="10384"/>
                  </a:cubicBezTo>
                  <a:cubicBezTo>
                    <a:pt x="12648" y="10290"/>
                    <a:pt x="13676" y="10070"/>
                    <a:pt x="14648" y="9697"/>
                  </a:cubicBezTo>
                  <a:cubicBezTo>
                    <a:pt x="14808" y="9635"/>
                    <a:pt x="14967" y="9566"/>
                    <a:pt x="15124" y="9495"/>
                  </a:cubicBezTo>
                  <a:lnTo>
                    <a:pt x="15124" y="9495"/>
                  </a:lnTo>
                  <a:cubicBezTo>
                    <a:pt x="14824" y="9835"/>
                    <a:pt x="14491" y="10194"/>
                    <a:pt x="14119" y="10575"/>
                  </a:cubicBezTo>
                  <a:cubicBezTo>
                    <a:pt x="13853" y="10847"/>
                    <a:pt x="13739" y="11201"/>
                    <a:pt x="13764" y="11545"/>
                  </a:cubicBezTo>
                  <a:cubicBezTo>
                    <a:pt x="13791" y="11945"/>
                    <a:pt x="14010" y="12332"/>
                    <a:pt x="14394" y="12552"/>
                  </a:cubicBezTo>
                  <a:cubicBezTo>
                    <a:pt x="14897" y="12844"/>
                    <a:pt x="15452" y="12985"/>
                    <a:pt x="16002" y="12985"/>
                  </a:cubicBezTo>
                  <a:cubicBezTo>
                    <a:pt x="16141" y="12985"/>
                    <a:pt x="16278" y="12976"/>
                    <a:pt x="16415" y="12959"/>
                  </a:cubicBezTo>
                  <a:cubicBezTo>
                    <a:pt x="17180" y="12859"/>
                    <a:pt x="17907" y="12485"/>
                    <a:pt x="18440" y="11865"/>
                  </a:cubicBezTo>
                  <a:cubicBezTo>
                    <a:pt x="20656" y="9278"/>
                    <a:pt x="21740" y="7552"/>
                    <a:pt x="22167" y="6059"/>
                  </a:cubicBezTo>
                  <a:cubicBezTo>
                    <a:pt x="22173" y="6038"/>
                    <a:pt x="22178" y="6017"/>
                    <a:pt x="22184" y="5998"/>
                  </a:cubicBezTo>
                  <a:cubicBezTo>
                    <a:pt x="22299" y="5577"/>
                    <a:pt x="22362" y="5176"/>
                    <a:pt x="22362" y="4789"/>
                  </a:cubicBezTo>
                  <a:cubicBezTo>
                    <a:pt x="22364" y="3761"/>
                    <a:pt x="21917" y="2849"/>
                    <a:pt x="20842" y="2011"/>
                  </a:cubicBezTo>
                  <a:cubicBezTo>
                    <a:pt x="20842" y="2011"/>
                    <a:pt x="19831" y="1228"/>
                    <a:pt x="18880" y="878"/>
                  </a:cubicBezTo>
                  <a:cubicBezTo>
                    <a:pt x="17427" y="257"/>
                    <a:pt x="15848" y="0"/>
                    <a:pt x="14066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8"/>
            <p:cNvSpPr/>
            <p:nvPr/>
          </p:nvSpPr>
          <p:spPr>
            <a:xfrm>
              <a:off x="1851725" y="4873250"/>
              <a:ext cx="558700" cy="324575"/>
            </a:xfrm>
            <a:custGeom>
              <a:rect b="b" l="l" r="r" t="t"/>
              <a:pathLst>
                <a:path extrusionOk="0" h="12983" w="22348">
                  <a:moveTo>
                    <a:pt x="14051" y="1"/>
                  </a:moveTo>
                  <a:cubicBezTo>
                    <a:pt x="13351" y="1"/>
                    <a:pt x="12620" y="41"/>
                    <a:pt x="11853" y="114"/>
                  </a:cubicBezTo>
                  <a:cubicBezTo>
                    <a:pt x="9747" y="314"/>
                    <a:pt x="7371" y="766"/>
                    <a:pt x="4140" y="1620"/>
                  </a:cubicBezTo>
                  <a:cubicBezTo>
                    <a:pt x="3116" y="1890"/>
                    <a:pt x="2007" y="2200"/>
                    <a:pt x="792" y="2556"/>
                  </a:cubicBezTo>
                  <a:cubicBezTo>
                    <a:pt x="716" y="2578"/>
                    <a:pt x="644" y="2608"/>
                    <a:pt x="577" y="2644"/>
                  </a:cubicBezTo>
                  <a:cubicBezTo>
                    <a:pt x="213" y="2836"/>
                    <a:pt x="14" y="3203"/>
                    <a:pt x="1" y="3577"/>
                  </a:cubicBezTo>
                  <a:lnTo>
                    <a:pt x="1" y="3619"/>
                  </a:lnTo>
                  <a:lnTo>
                    <a:pt x="1" y="3641"/>
                  </a:lnTo>
                  <a:cubicBezTo>
                    <a:pt x="8" y="4001"/>
                    <a:pt x="186" y="4358"/>
                    <a:pt x="553" y="4570"/>
                  </a:cubicBezTo>
                  <a:cubicBezTo>
                    <a:pt x="958" y="4805"/>
                    <a:pt x="1401" y="4959"/>
                    <a:pt x="1853" y="5031"/>
                  </a:cubicBezTo>
                  <a:cubicBezTo>
                    <a:pt x="2051" y="5062"/>
                    <a:pt x="2250" y="5078"/>
                    <a:pt x="2450" y="5078"/>
                  </a:cubicBezTo>
                  <a:cubicBezTo>
                    <a:pt x="2544" y="5078"/>
                    <a:pt x="2638" y="5074"/>
                    <a:pt x="2732" y="5068"/>
                  </a:cubicBezTo>
                  <a:cubicBezTo>
                    <a:pt x="3041" y="5046"/>
                    <a:pt x="3346" y="4985"/>
                    <a:pt x="3646" y="4886"/>
                  </a:cubicBezTo>
                  <a:cubicBezTo>
                    <a:pt x="5256" y="4355"/>
                    <a:pt x="6650" y="3943"/>
                    <a:pt x="7868" y="3643"/>
                  </a:cubicBezTo>
                  <a:cubicBezTo>
                    <a:pt x="9745" y="3177"/>
                    <a:pt x="11205" y="2969"/>
                    <a:pt x="12394" y="2969"/>
                  </a:cubicBezTo>
                  <a:cubicBezTo>
                    <a:pt x="13357" y="2969"/>
                    <a:pt x="14142" y="3106"/>
                    <a:pt x="14827" y="3353"/>
                  </a:cubicBezTo>
                  <a:cubicBezTo>
                    <a:pt x="15165" y="3475"/>
                    <a:pt x="15477" y="3623"/>
                    <a:pt x="15775" y="3796"/>
                  </a:cubicBezTo>
                  <a:cubicBezTo>
                    <a:pt x="16678" y="4316"/>
                    <a:pt x="17205" y="4918"/>
                    <a:pt x="17205" y="5748"/>
                  </a:cubicBezTo>
                  <a:cubicBezTo>
                    <a:pt x="17205" y="6115"/>
                    <a:pt x="17103" y="6527"/>
                    <a:pt x="16883" y="6996"/>
                  </a:cubicBezTo>
                  <a:cubicBezTo>
                    <a:pt x="16847" y="7074"/>
                    <a:pt x="16806" y="7156"/>
                    <a:pt x="16763" y="7236"/>
                  </a:cubicBezTo>
                  <a:lnTo>
                    <a:pt x="15086" y="8555"/>
                  </a:lnTo>
                  <a:lnTo>
                    <a:pt x="13751" y="9603"/>
                  </a:lnTo>
                  <a:lnTo>
                    <a:pt x="13751" y="11362"/>
                  </a:lnTo>
                  <a:cubicBezTo>
                    <a:pt x="13747" y="11423"/>
                    <a:pt x="13747" y="11483"/>
                    <a:pt x="13751" y="11544"/>
                  </a:cubicBezTo>
                  <a:cubicBezTo>
                    <a:pt x="13765" y="11744"/>
                    <a:pt x="13827" y="11941"/>
                    <a:pt x="13933" y="12115"/>
                  </a:cubicBezTo>
                  <a:cubicBezTo>
                    <a:pt x="14039" y="12290"/>
                    <a:pt x="14189" y="12442"/>
                    <a:pt x="14381" y="12551"/>
                  </a:cubicBezTo>
                  <a:cubicBezTo>
                    <a:pt x="14884" y="12843"/>
                    <a:pt x="15439" y="12983"/>
                    <a:pt x="15990" y="12983"/>
                  </a:cubicBezTo>
                  <a:cubicBezTo>
                    <a:pt x="16128" y="12983"/>
                    <a:pt x="16265" y="12974"/>
                    <a:pt x="16402" y="12957"/>
                  </a:cubicBezTo>
                  <a:cubicBezTo>
                    <a:pt x="17166" y="12858"/>
                    <a:pt x="17894" y="12483"/>
                    <a:pt x="18426" y="11864"/>
                  </a:cubicBezTo>
                  <a:cubicBezTo>
                    <a:pt x="20642" y="9277"/>
                    <a:pt x="21726" y="7550"/>
                    <a:pt x="22152" y="6058"/>
                  </a:cubicBezTo>
                  <a:cubicBezTo>
                    <a:pt x="22159" y="6037"/>
                    <a:pt x="22164" y="6016"/>
                    <a:pt x="22169" y="5997"/>
                  </a:cubicBezTo>
                  <a:cubicBezTo>
                    <a:pt x="22285" y="5576"/>
                    <a:pt x="22347" y="5175"/>
                    <a:pt x="22347" y="4789"/>
                  </a:cubicBezTo>
                  <a:lnTo>
                    <a:pt x="22347" y="2848"/>
                  </a:lnTo>
                  <a:lnTo>
                    <a:pt x="21911" y="3190"/>
                  </a:lnTo>
                  <a:cubicBezTo>
                    <a:pt x="21665" y="2780"/>
                    <a:pt x="21310" y="2387"/>
                    <a:pt x="20827" y="2011"/>
                  </a:cubicBezTo>
                  <a:cubicBezTo>
                    <a:pt x="20827" y="2011"/>
                    <a:pt x="19815" y="1229"/>
                    <a:pt x="18864" y="879"/>
                  </a:cubicBezTo>
                  <a:cubicBezTo>
                    <a:pt x="17411" y="259"/>
                    <a:pt x="15832" y="1"/>
                    <a:pt x="14051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8"/>
            <p:cNvSpPr/>
            <p:nvPr/>
          </p:nvSpPr>
          <p:spPr>
            <a:xfrm>
              <a:off x="2195400" y="5113325"/>
              <a:ext cx="66375" cy="84575"/>
            </a:xfrm>
            <a:custGeom>
              <a:rect b="b" l="l" r="r" t="t"/>
              <a:pathLst>
                <a:path extrusionOk="0" h="3383" w="2655">
                  <a:moveTo>
                    <a:pt x="2" y="1"/>
                  </a:moveTo>
                  <a:lnTo>
                    <a:pt x="2" y="1760"/>
                  </a:lnTo>
                  <a:cubicBezTo>
                    <a:pt x="0" y="1821"/>
                    <a:pt x="0" y="1880"/>
                    <a:pt x="4" y="1942"/>
                  </a:cubicBezTo>
                  <a:cubicBezTo>
                    <a:pt x="18" y="2142"/>
                    <a:pt x="80" y="2340"/>
                    <a:pt x="186" y="2514"/>
                  </a:cubicBezTo>
                  <a:cubicBezTo>
                    <a:pt x="292" y="2690"/>
                    <a:pt x="442" y="2842"/>
                    <a:pt x="634" y="2952"/>
                  </a:cubicBezTo>
                  <a:cubicBezTo>
                    <a:pt x="1136" y="3242"/>
                    <a:pt x="1691" y="3382"/>
                    <a:pt x="2241" y="3382"/>
                  </a:cubicBezTo>
                  <a:cubicBezTo>
                    <a:pt x="2379" y="3382"/>
                    <a:pt x="2518" y="3373"/>
                    <a:pt x="2655" y="3356"/>
                  </a:cubicBezTo>
                  <a:lnTo>
                    <a:pt x="2655" y="1414"/>
                  </a:lnTo>
                  <a:cubicBezTo>
                    <a:pt x="2517" y="1433"/>
                    <a:pt x="2379" y="1441"/>
                    <a:pt x="2241" y="1441"/>
                  </a:cubicBezTo>
                  <a:cubicBezTo>
                    <a:pt x="1692" y="1441"/>
                    <a:pt x="1137" y="1299"/>
                    <a:pt x="634" y="1009"/>
                  </a:cubicBezTo>
                  <a:cubicBezTo>
                    <a:pt x="248" y="786"/>
                    <a:pt x="32" y="402"/>
                    <a:pt x="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8"/>
            <p:cNvSpPr/>
            <p:nvPr/>
          </p:nvSpPr>
          <p:spPr>
            <a:xfrm>
              <a:off x="1851400" y="4824750"/>
              <a:ext cx="558975" cy="324600"/>
            </a:xfrm>
            <a:custGeom>
              <a:rect b="b" l="l" r="r" t="t"/>
              <a:pathLst>
                <a:path extrusionOk="0" h="12984" w="22359">
                  <a:moveTo>
                    <a:pt x="14063" y="1"/>
                  </a:moveTo>
                  <a:cubicBezTo>
                    <a:pt x="13363" y="1"/>
                    <a:pt x="12632" y="41"/>
                    <a:pt x="11865" y="114"/>
                  </a:cubicBezTo>
                  <a:cubicBezTo>
                    <a:pt x="9758" y="314"/>
                    <a:pt x="7383" y="767"/>
                    <a:pt x="4151" y="1620"/>
                  </a:cubicBezTo>
                  <a:cubicBezTo>
                    <a:pt x="3128" y="1890"/>
                    <a:pt x="2019" y="2202"/>
                    <a:pt x="804" y="2557"/>
                  </a:cubicBezTo>
                  <a:cubicBezTo>
                    <a:pt x="276" y="2710"/>
                    <a:pt x="0" y="3185"/>
                    <a:pt x="16" y="3656"/>
                  </a:cubicBezTo>
                  <a:cubicBezTo>
                    <a:pt x="26" y="4010"/>
                    <a:pt x="204" y="4361"/>
                    <a:pt x="566" y="4569"/>
                  </a:cubicBezTo>
                  <a:cubicBezTo>
                    <a:pt x="574" y="4574"/>
                    <a:pt x="582" y="4578"/>
                    <a:pt x="590" y="4584"/>
                  </a:cubicBezTo>
                  <a:cubicBezTo>
                    <a:pt x="989" y="4810"/>
                    <a:pt x="1421" y="4960"/>
                    <a:pt x="1865" y="5030"/>
                  </a:cubicBezTo>
                  <a:cubicBezTo>
                    <a:pt x="2063" y="5061"/>
                    <a:pt x="2263" y="5077"/>
                    <a:pt x="2464" y="5077"/>
                  </a:cubicBezTo>
                  <a:cubicBezTo>
                    <a:pt x="2574" y="5077"/>
                    <a:pt x="2684" y="5072"/>
                    <a:pt x="2794" y="5062"/>
                  </a:cubicBezTo>
                  <a:cubicBezTo>
                    <a:pt x="3086" y="5036"/>
                    <a:pt x="3375" y="4977"/>
                    <a:pt x="3657" y="4884"/>
                  </a:cubicBezTo>
                  <a:cubicBezTo>
                    <a:pt x="5267" y="4353"/>
                    <a:pt x="6661" y="3944"/>
                    <a:pt x="7878" y="3641"/>
                  </a:cubicBezTo>
                  <a:cubicBezTo>
                    <a:pt x="9754" y="3176"/>
                    <a:pt x="11214" y="2968"/>
                    <a:pt x="12403" y="2968"/>
                  </a:cubicBezTo>
                  <a:cubicBezTo>
                    <a:pt x="13367" y="2968"/>
                    <a:pt x="14152" y="3105"/>
                    <a:pt x="14838" y="3352"/>
                  </a:cubicBezTo>
                  <a:cubicBezTo>
                    <a:pt x="15175" y="3474"/>
                    <a:pt x="15488" y="3621"/>
                    <a:pt x="15786" y="3794"/>
                  </a:cubicBezTo>
                  <a:cubicBezTo>
                    <a:pt x="16688" y="4315"/>
                    <a:pt x="17216" y="4917"/>
                    <a:pt x="17216" y="5747"/>
                  </a:cubicBezTo>
                  <a:cubicBezTo>
                    <a:pt x="17216" y="6114"/>
                    <a:pt x="17113" y="6526"/>
                    <a:pt x="16893" y="6994"/>
                  </a:cubicBezTo>
                  <a:cubicBezTo>
                    <a:pt x="16459" y="7926"/>
                    <a:pt x="15567" y="9087"/>
                    <a:pt x="14116" y="10574"/>
                  </a:cubicBezTo>
                  <a:cubicBezTo>
                    <a:pt x="13850" y="10846"/>
                    <a:pt x="13736" y="11201"/>
                    <a:pt x="13761" y="11544"/>
                  </a:cubicBezTo>
                  <a:cubicBezTo>
                    <a:pt x="13788" y="11945"/>
                    <a:pt x="14007" y="12331"/>
                    <a:pt x="14393" y="12552"/>
                  </a:cubicBezTo>
                  <a:cubicBezTo>
                    <a:pt x="14895" y="12842"/>
                    <a:pt x="15450" y="12984"/>
                    <a:pt x="16000" y="12984"/>
                  </a:cubicBezTo>
                  <a:cubicBezTo>
                    <a:pt x="16138" y="12984"/>
                    <a:pt x="16275" y="12975"/>
                    <a:pt x="16414" y="12957"/>
                  </a:cubicBezTo>
                  <a:cubicBezTo>
                    <a:pt x="17178" y="12858"/>
                    <a:pt x="17906" y="12485"/>
                    <a:pt x="18438" y="11863"/>
                  </a:cubicBezTo>
                  <a:cubicBezTo>
                    <a:pt x="20654" y="9277"/>
                    <a:pt x="21737" y="7551"/>
                    <a:pt x="22164" y="6059"/>
                  </a:cubicBezTo>
                  <a:cubicBezTo>
                    <a:pt x="22171" y="6038"/>
                    <a:pt x="22176" y="6016"/>
                    <a:pt x="22181" y="5997"/>
                  </a:cubicBezTo>
                  <a:cubicBezTo>
                    <a:pt x="22296" y="5575"/>
                    <a:pt x="22359" y="5175"/>
                    <a:pt x="22359" y="4789"/>
                  </a:cubicBezTo>
                  <a:cubicBezTo>
                    <a:pt x="22359" y="3762"/>
                    <a:pt x="21914" y="2849"/>
                    <a:pt x="20839" y="2011"/>
                  </a:cubicBezTo>
                  <a:cubicBezTo>
                    <a:pt x="20839" y="2011"/>
                    <a:pt x="19826" y="1229"/>
                    <a:pt x="18876" y="879"/>
                  </a:cubicBezTo>
                  <a:cubicBezTo>
                    <a:pt x="17423" y="258"/>
                    <a:pt x="15843" y="1"/>
                    <a:pt x="1406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8"/>
            <p:cNvSpPr/>
            <p:nvPr/>
          </p:nvSpPr>
          <p:spPr>
            <a:xfrm>
              <a:off x="2195500" y="5113325"/>
              <a:ext cx="66275" cy="36475"/>
            </a:xfrm>
            <a:custGeom>
              <a:rect b="b" l="l" r="r" t="t"/>
              <a:pathLst>
                <a:path extrusionOk="0" h="1459" w="2651">
                  <a:moveTo>
                    <a:pt x="0" y="1"/>
                  </a:moveTo>
                  <a:cubicBezTo>
                    <a:pt x="4" y="140"/>
                    <a:pt x="32" y="280"/>
                    <a:pt x="81" y="411"/>
                  </a:cubicBezTo>
                  <a:cubicBezTo>
                    <a:pt x="131" y="543"/>
                    <a:pt x="207" y="665"/>
                    <a:pt x="298" y="774"/>
                  </a:cubicBezTo>
                  <a:cubicBezTo>
                    <a:pt x="391" y="880"/>
                    <a:pt x="504" y="972"/>
                    <a:pt x="625" y="1042"/>
                  </a:cubicBezTo>
                  <a:cubicBezTo>
                    <a:pt x="747" y="1113"/>
                    <a:pt x="873" y="1176"/>
                    <a:pt x="1002" y="1230"/>
                  </a:cubicBezTo>
                  <a:cubicBezTo>
                    <a:pt x="1263" y="1335"/>
                    <a:pt x="1536" y="1408"/>
                    <a:pt x="1815" y="1440"/>
                  </a:cubicBezTo>
                  <a:cubicBezTo>
                    <a:pt x="1928" y="1452"/>
                    <a:pt x="2041" y="1459"/>
                    <a:pt x="2154" y="1459"/>
                  </a:cubicBezTo>
                  <a:cubicBezTo>
                    <a:pt x="2321" y="1459"/>
                    <a:pt x="2487" y="1444"/>
                    <a:pt x="2651" y="1414"/>
                  </a:cubicBezTo>
                  <a:lnTo>
                    <a:pt x="2651" y="1414"/>
                  </a:lnTo>
                  <a:cubicBezTo>
                    <a:pt x="2549" y="1422"/>
                    <a:pt x="2447" y="1427"/>
                    <a:pt x="2346" y="1427"/>
                  </a:cubicBezTo>
                  <a:cubicBezTo>
                    <a:pt x="2308" y="1427"/>
                    <a:pt x="2271" y="1426"/>
                    <a:pt x="2234" y="1425"/>
                  </a:cubicBezTo>
                  <a:cubicBezTo>
                    <a:pt x="2096" y="1422"/>
                    <a:pt x="1958" y="1409"/>
                    <a:pt x="1821" y="1388"/>
                  </a:cubicBezTo>
                  <a:cubicBezTo>
                    <a:pt x="1549" y="1348"/>
                    <a:pt x="1281" y="1276"/>
                    <a:pt x="1028" y="1168"/>
                  </a:cubicBezTo>
                  <a:cubicBezTo>
                    <a:pt x="774" y="1063"/>
                    <a:pt x="521" y="941"/>
                    <a:pt x="336" y="739"/>
                  </a:cubicBezTo>
                  <a:cubicBezTo>
                    <a:pt x="152" y="539"/>
                    <a:pt x="34" y="277"/>
                    <a:pt x="0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8"/>
            <p:cNvSpPr/>
            <p:nvPr/>
          </p:nvSpPr>
          <p:spPr>
            <a:xfrm>
              <a:off x="1853000" y="4923425"/>
              <a:ext cx="68325" cy="28625"/>
            </a:xfrm>
            <a:custGeom>
              <a:rect b="b" l="l" r="r" t="t"/>
              <a:pathLst>
                <a:path extrusionOk="0" h="1145" w="2733">
                  <a:moveTo>
                    <a:pt x="0" y="0"/>
                  </a:moveTo>
                  <a:cubicBezTo>
                    <a:pt x="31" y="128"/>
                    <a:pt x="90" y="249"/>
                    <a:pt x="169" y="356"/>
                  </a:cubicBezTo>
                  <a:cubicBezTo>
                    <a:pt x="248" y="463"/>
                    <a:pt x="348" y="554"/>
                    <a:pt x="461" y="626"/>
                  </a:cubicBezTo>
                  <a:cubicBezTo>
                    <a:pt x="686" y="764"/>
                    <a:pt x="927" y="874"/>
                    <a:pt x="1175" y="961"/>
                  </a:cubicBezTo>
                  <a:cubicBezTo>
                    <a:pt x="1425" y="1044"/>
                    <a:pt x="1685" y="1102"/>
                    <a:pt x="1947" y="1128"/>
                  </a:cubicBezTo>
                  <a:cubicBezTo>
                    <a:pt x="2067" y="1139"/>
                    <a:pt x="2188" y="1145"/>
                    <a:pt x="2308" y="1145"/>
                  </a:cubicBezTo>
                  <a:cubicBezTo>
                    <a:pt x="2319" y="1145"/>
                    <a:pt x="2329" y="1145"/>
                    <a:pt x="2340" y="1145"/>
                  </a:cubicBezTo>
                  <a:cubicBezTo>
                    <a:pt x="2471" y="1140"/>
                    <a:pt x="2603" y="1133"/>
                    <a:pt x="2733" y="1114"/>
                  </a:cubicBezTo>
                  <a:lnTo>
                    <a:pt x="2733" y="1114"/>
                  </a:lnTo>
                  <a:cubicBezTo>
                    <a:pt x="2671" y="1116"/>
                    <a:pt x="2608" y="1117"/>
                    <a:pt x="2546" y="1117"/>
                  </a:cubicBezTo>
                  <a:cubicBezTo>
                    <a:pt x="2477" y="1117"/>
                    <a:pt x="2409" y="1116"/>
                    <a:pt x="2341" y="1112"/>
                  </a:cubicBezTo>
                  <a:cubicBezTo>
                    <a:pt x="2212" y="1107"/>
                    <a:pt x="2083" y="1094"/>
                    <a:pt x="1953" y="1077"/>
                  </a:cubicBezTo>
                  <a:cubicBezTo>
                    <a:pt x="1696" y="1040"/>
                    <a:pt x="1441" y="983"/>
                    <a:pt x="1196" y="897"/>
                  </a:cubicBezTo>
                  <a:cubicBezTo>
                    <a:pt x="950" y="817"/>
                    <a:pt x="713" y="707"/>
                    <a:pt x="487" y="580"/>
                  </a:cubicBezTo>
                  <a:cubicBezTo>
                    <a:pt x="266" y="455"/>
                    <a:pt x="89" y="2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8"/>
            <p:cNvSpPr/>
            <p:nvPr/>
          </p:nvSpPr>
          <p:spPr>
            <a:xfrm>
              <a:off x="2230450" y="4337600"/>
              <a:ext cx="107125" cy="44875"/>
            </a:xfrm>
            <a:custGeom>
              <a:rect b="b" l="l" r="r" t="t"/>
              <a:pathLst>
                <a:path extrusionOk="0" h="1795" w="4285">
                  <a:moveTo>
                    <a:pt x="176" y="1"/>
                  </a:moveTo>
                  <a:lnTo>
                    <a:pt x="0" y="1265"/>
                  </a:lnTo>
                  <a:cubicBezTo>
                    <a:pt x="545" y="1160"/>
                    <a:pt x="1062" y="1107"/>
                    <a:pt x="1554" y="1107"/>
                  </a:cubicBezTo>
                  <a:cubicBezTo>
                    <a:pt x="2580" y="1107"/>
                    <a:pt x="3490" y="1336"/>
                    <a:pt x="4285" y="1795"/>
                  </a:cubicBezTo>
                  <a:lnTo>
                    <a:pt x="4285" y="1794"/>
                  </a:lnTo>
                  <a:cubicBezTo>
                    <a:pt x="3649" y="1426"/>
                    <a:pt x="3013" y="1060"/>
                    <a:pt x="2377" y="693"/>
                  </a:cubicBezTo>
                  <a:cubicBezTo>
                    <a:pt x="1724" y="305"/>
                    <a:pt x="991" y="74"/>
                    <a:pt x="176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8"/>
            <p:cNvSpPr/>
            <p:nvPr/>
          </p:nvSpPr>
          <p:spPr>
            <a:xfrm>
              <a:off x="2249875" y="4424675"/>
              <a:ext cx="106800" cy="491400"/>
            </a:xfrm>
            <a:custGeom>
              <a:rect b="b" l="l" r="r" t="t"/>
              <a:pathLst>
                <a:path extrusionOk="0" h="19656" w="4272">
                  <a:moveTo>
                    <a:pt x="0" y="1"/>
                  </a:moveTo>
                  <a:lnTo>
                    <a:pt x="0" y="1"/>
                  </a:lnTo>
                  <a:cubicBezTo>
                    <a:pt x="132" y="146"/>
                    <a:pt x="261" y="304"/>
                    <a:pt x="386" y="479"/>
                  </a:cubicBezTo>
                  <a:cubicBezTo>
                    <a:pt x="645" y="848"/>
                    <a:pt x="888" y="1282"/>
                    <a:pt x="1106" y="1788"/>
                  </a:cubicBezTo>
                  <a:cubicBezTo>
                    <a:pt x="1108" y="1787"/>
                    <a:pt x="1109" y="1785"/>
                    <a:pt x="1110" y="1782"/>
                  </a:cubicBezTo>
                  <a:lnTo>
                    <a:pt x="1110" y="1782"/>
                  </a:lnTo>
                  <a:cubicBezTo>
                    <a:pt x="1110" y="1783"/>
                    <a:pt x="1109" y="1786"/>
                    <a:pt x="1108" y="1788"/>
                  </a:cubicBezTo>
                  <a:cubicBezTo>
                    <a:pt x="1810" y="3420"/>
                    <a:pt x="2262" y="5840"/>
                    <a:pt x="2308" y="9175"/>
                  </a:cubicBezTo>
                  <a:cubicBezTo>
                    <a:pt x="2312" y="9497"/>
                    <a:pt x="2284" y="9964"/>
                    <a:pt x="2244" y="10344"/>
                  </a:cubicBezTo>
                  <a:cubicBezTo>
                    <a:pt x="2242" y="10358"/>
                    <a:pt x="2240" y="10369"/>
                    <a:pt x="2239" y="10383"/>
                  </a:cubicBezTo>
                  <a:cubicBezTo>
                    <a:pt x="2204" y="10707"/>
                    <a:pt x="2155" y="11030"/>
                    <a:pt x="2101" y="11356"/>
                  </a:cubicBezTo>
                  <a:cubicBezTo>
                    <a:pt x="2093" y="11405"/>
                    <a:pt x="2085" y="11452"/>
                    <a:pt x="2078" y="11500"/>
                  </a:cubicBezTo>
                  <a:cubicBezTo>
                    <a:pt x="2064" y="11574"/>
                    <a:pt x="2053" y="11651"/>
                    <a:pt x="2040" y="11725"/>
                  </a:cubicBezTo>
                  <a:cubicBezTo>
                    <a:pt x="2014" y="11876"/>
                    <a:pt x="1986" y="12027"/>
                    <a:pt x="1958" y="12176"/>
                  </a:cubicBezTo>
                  <a:lnTo>
                    <a:pt x="1958" y="12180"/>
                  </a:lnTo>
                  <a:cubicBezTo>
                    <a:pt x="1577" y="14227"/>
                    <a:pt x="970" y="16331"/>
                    <a:pt x="141" y="18491"/>
                  </a:cubicBezTo>
                  <a:cubicBezTo>
                    <a:pt x="136" y="18503"/>
                    <a:pt x="132" y="18513"/>
                    <a:pt x="127" y="18525"/>
                  </a:cubicBezTo>
                  <a:lnTo>
                    <a:pt x="127" y="18526"/>
                  </a:lnTo>
                  <a:cubicBezTo>
                    <a:pt x="692" y="18851"/>
                    <a:pt x="1522" y="19334"/>
                    <a:pt x="2078" y="19656"/>
                  </a:cubicBezTo>
                  <a:cubicBezTo>
                    <a:pt x="2922" y="17471"/>
                    <a:pt x="3537" y="15343"/>
                    <a:pt x="3923" y="13275"/>
                  </a:cubicBezTo>
                  <a:lnTo>
                    <a:pt x="3923" y="13274"/>
                  </a:lnTo>
                  <a:cubicBezTo>
                    <a:pt x="3952" y="13123"/>
                    <a:pt x="3979" y="12973"/>
                    <a:pt x="4004" y="12822"/>
                  </a:cubicBezTo>
                  <a:cubicBezTo>
                    <a:pt x="4017" y="12748"/>
                    <a:pt x="4029" y="12672"/>
                    <a:pt x="4042" y="12597"/>
                  </a:cubicBezTo>
                  <a:cubicBezTo>
                    <a:pt x="4050" y="12548"/>
                    <a:pt x="4058" y="12502"/>
                    <a:pt x="4066" y="12453"/>
                  </a:cubicBezTo>
                  <a:cubicBezTo>
                    <a:pt x="4106" y="12202"/>
                    <a:pt x="4141" y="11952"/>
                    <a:pt x="4174" y="11702"/>
                  </a:cubicBezTo>
                  <a:cubicBezTo>
                    <a:pt x="4183" y="11633"/>
                    <a:pt x="4192" y="11565"/>
                    <a:pt x="4200" y="11495"/>
                  </a:cubicBezTo>
                  <a:cubicBezTo>
                    <a:pt x="4200" y="11489"/>
                    <a:pt x="4202" y="11484"/>
                    <a:pt x="4202" y="11479"/>
                  </a:cubicBezTo>
                  <a:cubicBezTo>
                    <a:pt x="4203" y="11466"/>
                    <a:pt x="4205" y="11455"/>
                    <a:pt x="4207" y="11441"/>
                  </a:cubicBezTo>
                  <a:lnTo>
                    <a:pt x="4271" y="10273"/>
                  </a:lnTo>
                  <a:cubicBezTo>
                    <a:pt x="4265" y="9848"/>
                    <a:pt x="4252" y="9437"/>
                    <a:pt x="4234" y="9042"/>
                  </a:cubicBezTo>
                  <a:lnTo>
                    <a:pt x="4234" y="9036"/>
                  </a:lnTo>
                  <a:cubicBezTo>
                    <a:pt x="4232" y="9012"/>
                    <a:pt x="4229" y="8987"/>
                    <a:pt x="4229" y="8964"/>
                  </a:cubicBezTo>
                  <a:cubicBezTo>
                    <a:pt x="4228" y="8952"/>
                    <a:pt x="4228" y="8942"/>
                    <a:pt x="4226" y="8929"/>
                  </a:cubicBezTo>
                  <a:cubicBezTo>
                    <a:pt x="3991" y="4301"/>
                    <a:pt x="2883" y="1764"/>
                    <a:pt x="1440" y="650"/>
                  </a:cubicBezTo>
                  <a:cubicBezTo>
                    <a:pt x="1126" y="406"/>
                    <a:pt x="796" y="232"/>
                    <a:pt x="456" y="117"/>
                  </a:cubicBezTo>
                  <a:cubicBezTo>
                    <a:pt x="305" y="66"/>
                    <a:pt x="153" y="28"/>
                    <a:pt x="0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8"/>
            <p:cNvSpPr/>
            <p:nvPr/>
          </p:nvSpPr>
          <p:spPr>
            <a:xfrm>
              <a:off x="2212000" y="4365250"/>
              <a:ext cx="228750" cy="550825"/>
            </a:xfrm>
            <a:custGeom>
              <a:rect b="b" l="l" r="r" t="t"/>
              <a:pathLst>
                <a:path extrusionOk="0" h="22033" w="9150">
                  <a:moveTo>
                    <a:pt x="2293" y="0"/>
                  </a:moveTo>
                  <a:cubicBezTo>
                    <a:pt x="1801" y="0"/>
                    <a:pt x="1284" y="53"/>
                    <a:pt x="739" y="158"/>
                  </a:cubicBezTo>
                  <a:cubicBezTo>
                    <a:pt x="713" y="343"/>
                    <a:pt x="687" y="528"/>
                    <a:pt x="661" y="714"/>
                  </a:cubicBezTo>
                  <a:cubicBezTo>
                    <a:pt x="619" y="1008"/>
                    <a:pt x="578" y="1301"/>
                    <a:pt x="537" y="1596"/>
                  </a:cubicBezTo>
                  <a:cubicBezTo>
                    <a:pt x="521" y="1701"/>
                    <a:pt x="508" y="1806"/>
                    <a:pt x="493" y="1911"/>
                  </a:cubicBezTo>
                  <a:cubicBezTo>
                    <a:pt x="440" y="1959"/>
                    <a:pt x="389" y="2010"/>
                    <a:pt x="337" y="2060"/>
                  </a:cubicBezTo>
                  <a:cubicBezTo>
                    <a:pt x="217" y="2181"/>
                    <a:pt x="105" y="2310"/>
                    <a:pt x="0" y="2445"/>
                  </a:cubicBezTo>
                  <a:cubicBezTo>
                    <a:pt x="143" y="2409"/>
                    <a:pt x="288" y="2382"/>
                    <a:pt x="430" y="2362"/>
                  </a:cubicBezTo>
                  <a:cubicBezTo>
                    <a:pt x="597" y="2339"/>
                    <a:pt x="762" y="2328"/>
                    <a:pt x="926" y="2328"/>
                  </a:cubicBezTo>
                  <a:cubicBezTo>
                    <a:pt x="1124" y="2328"/>
                    <a:pt x="1321" y="2344"/>
                    <a:pt x="1515" y="2379"/>
                  </a:cubicBezTo>
                  <a:cubicBezTo>
                    <a:pt x="1670" y="2406"/>
                    <a:pt x="1820" y="2445"/>
                    <a:pt x="1971" y="2495"/>
                  </a:cubicBezTo>
                  <a:cubicBezTo>
                    <a:pt x="2311" y="2610"/>
                    <a:pt x="2641" y="2786"/>
                    <a:pt x="2955" y="3028"/>
                  </a:cubicBezTo>
                  <a:cubicBezTo>
                    <a:pt x="4398" y="4142"/>
                    <a:pt x="5506" y="6680"/>
                    <a:pt x="5740" y="11306"/>
                  </a:cubicBezTo>
                  <a:cubicBezTo>
                    <a:pt x="5741" y="11319"/>
                    <a:pt x="5741" y="11329"/>
                    <a:pt x="5743" y="11341"/>
                  </a:cubicBezTo>
                  <a:cubicBezTo>
                    <a:pt x="5744" y="11363"/>
                    <a:pt x="5745" y="11388"/>
                    <a:pt x="5747" y="11413"/>
                  </a:cubicBezTo>
                  <a:lnTo>
                    <a:pt x="5747" y="11419"/>
                  </a:lnTo>
                  <a:cubicBezTo>
                    <a:pt x="5766" y="11813"/>
                    <a:pt x="5778" y="12225"/>
                    <a:pt x="5785" y="12650"/>
                  </a:cubicBezTo>
                  <a:lnTo>
                    <a:pt x="5720" y="13818"/>
                  </a:lnTo>
                  <a:cubicBezTo>
                    <a:pt x="5719" y="13832"/>
                    <a:pt x="5717" y="13843"/>
                    <a:pt x="5715" y="13856"/>
                  </a:cubicBezTo>
                  <a:cubicBezTo>
                    <a:pt x="5715" y="13861"/>
                    <a:pt x="5714" y="13866"/>
                    <a:pt x="5714" y="13872"/>
                  </a:cubicBezTo>
                  <a:cubicBezTo>
                    <a:pt x="5707" y="13942"/>
                    <a:pt x="5697" y="14010"/>
                    <a:pt x="5688" y="14079"/>
                  </a:cubicBezTo>
                  <a:cubicBezTo>
                    <a:pt x="5655" y="14327"/>
                    <a:pt x="5620" y="14579"/>
                    <a:pt x="5579" y="14830"/>
                  </a:cubicBezTo>
                  <a:cubicBezTo>
                    <a:pt x="5572" y="14879"/>
                    <a:pt x="5563" y="14925"/>
                    <a:pt x="5556" y="14974"/>
                  </a:cubicBezTo>
                  <a:cubicBezTo>
                    <a:pt x="5542" y="15049"/>
                    <a:pt x="5531" y="15125"/>
                    <a:pt x="5518" y="15199"/>
                  </a:cubicBezTo>
                  <a:cubicBezTo>
                    <a:pt x="5492" y="15350"/>
                    <a:pt x="5464" y="15500"/>
                    <a:pt x="5437" y="15651"/>
                  </a:cubicBezTo>
                  <a:lnTo>
                    <a:pt x="5437" y="15652"/>
                  </a:lnTo>
                  <a:cubicBezTo>
                    <a:pt x="5050" y="17720"/>
                    <a:pt x="4436" y="19848"/>
                    <a:pt x="3592" y="22033"/>
                  </a:cubicBezTo>
                  <a:lnTo>
                    <a:pt x="6417" y="20388"/>
                  </a:lnTo>
                  <a:cubicBezTo>
                    <a:pt x="6699" y="20609"/>
                    <a:pt x="6959" y="20856"/>
                    <a:pt x="7157" y="21088"/>
                  </a:cubicBezTo>
                  <a:lnTo>
                    <a:pt x="7160" y="21064"/>
                  </a:lnTo>
                  <a:cubicBezTo>
                    <a:pt x="7825" y="19451"/>
                    <a:pt x="8316" y="17787"/>
                    <a:pt x="8631" y="16074"/>
                  </a:cubicBezTo>
                  <a:lnTo>
                    <a:pt x="8631" y="16071"/>
                  </a:lnTo>
                  <a:cubicBezTo>
                    <a:pt x="8738" y="15494"/>
                    <a:pt x="8824" y="14913"/>
                    <a:pt x="8891" y="14325"/>
                  </a:cubicBezTo>
                  <a:cubicBezTo>
                    <a:pt x="9150" y="12579"/>
                    <a:pt x="8898" y="9193"/>
                    <a:pt x="8898" y="9193"/>
                  </a:cubicBezTo>
                  <a:cubicBezTo>
                    <a:pt x="8425" y="4740"/>
                    <a:pt x="7134" y="1905"/>
                    <a:pt x="5024" y="688"/>
                  </a:cubicBezTo>
                  <a:cubicBezTo>
                    <a:pt x="4229" y="229"/>
                    <a:pt x="3319" y="0"/>
                    <a:pt x="2293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8"/>
            <p:cNvSpPr/>
            <p:nvPr/>
          </p:nvSpPr>
          <p:spPr>
            <a:xfrm>
              <a:off x="1935100" y="4787500"/>
              <a:ext cx="377325" cy="137225"/>
            </a:xfrm>
            <a:custGeom>
              <a:rect b="b" l="l" r="r" t="t"/>
              <a:pathLst>
                <a:path extrusionOk="0" h="5489" w="15093">
                  <a:moveTo>
                    <a:pt x="15093" y="1"/>
                  </a:moveTo>
                  <a:cubicBezTo>
                    <a:pt x="15093" y="389"/>
                    <a:pt x="14998" y="777"/>
                    <a:pt x="14835" y="1131"/>
                  </a:cubicBezTo>
                  <a:cubicBezTo>
                    <a:pt x="14616" y="1604"/>
                    <a:pt x="14272" y="2016"/>
                    <a:pt x="13883" y="2364"/>
                  </a:cubicBezTo>
                  <a:cubicBezTo>
                    <a:pt x="13260" y="2923"/>
                    <a:pt x="12521" y="3318"/>
                    <a:pt x="11746" y="3617"/>
                  </a:cubicBezTo>
                  <a:cubicBezTo>
                    <a:pt x="11738" y="3620"/>
                    <a:pt x="11730" y="3624"/>
                    <a:pt x="11722" y="3626"/>
                  </a:cubicBezTo>
                  <a:cubicBezTo>
                    <a:pt x="10759" y="3994"/>
                    <a:pt x="9738" y="4211"/>
                    <a:pt x="8710" y="4304"/>
                  </a:cubicBezTo>
                  <a:cubicBezTo>
                    <a:pt x="8321" y="4339"/>
                    <a:pt x="7931" y="4357"/>
                    <a:pt x="7541" y="4357"/>
                  </a:cubicBezTo>
                  <a:cubicBezTo>
                    <a:pt x="6890" y="4357"/>
                    <a:pt x="6239" y="4308"/>
                    <a:pt x="5597" y="4209"/>
                  </a:cubicBezTo>
                  <a:cubicBezTo>
                    <a:pt x="4775" y="4081"/>
                    <a:pt x="3964" y="3874"/>
                    <a:pt x="3193" y="3560"/>
                  </a:cubicBezTo>
                  <a:cubicBezTo>
                    <a:pt x="2618" y="3325"/>
                    <a:pt x="2064" y="3031"/>
                    <a:pt x="1563" y="2655"/>
                  </a:cubicBezTo>
                  <a:cubicBezTo>
                    <a:pt x="1145" y="2342"/>
                    <a:pt x="765" y="1971"/>
                    <a:pt x="481" y="1535"/>
                  </a:cubicBezTo>
                  <a:cubicBezTo>
                    <a:pt x="255" y="1185"/>
                    <a:pt x="90" y="792"/>
                    <a:pt x="29" y="383"/>
                  </a:cubicBezTo>
                  <a:cubicBezTo>
                    <a:pt x="10" y="258"/>
                    <a:pt x="1" y="131"/>
                    <a:pt x="1" y="6"/>
                  </a:cubicBezTo>
                  <a:lnTo>
                    <a:pt x="1" y="1122"/>
                  </a:lnTo>
                  <a:lnTo>
                    <a:pt x="3" y="1122"/>
                  </a:lnTo>
                  <a:cubicBezTo>
                    <a:pt x="3" y="1430"/>
                    <a:pt x="58" y="1740"/>
                    <a:pt x="162" y="2031"/>
                  </a:cubicBezTo>
                  <a:cubicBezTo>
                    <a:pt x="306" y="2430"/>
                    <a:pt x="539" y="2790"/>
                    <a:pt x="821" y="3107"/>
                  </a:cubicBezTo>
                  <a:cubicBezTo>
                    <a:pt x="901" y="3199"/>
                    <a:pt x="986" y="3288"/>
                    <a:pt x="1076" y="3373"/>
                  </a:cubicBezTo>
                  <a:cubicBezTo>
                    <a:pt x="1570" y="3849"/>
                    <a:pt x="2158" y="4216"/>
                    <a:pt x="2776" y="4508"/>
                  </a:cubicBezTo>
                  <a:cubicBezTo>
                    <a:pt x="3344" y="4776"/>
                    <a:pt x="3940" y="4980"/>
                    <a:pt x="4547" y="5129"/>
                  </a:cubicBezTo>
                  <a:cubicBezTo>
                    <a:pt x="4733" y="5176"/>
                    <a:pt x="4920" y="5218"/>
                    <a:pt x="5110" y="5255"/>
                  </a:cubicBezTo>
                  <a:cubicBezTo>
                    <a:pt x="5909" y="5413"/>
                    <a:pt x="6722" y="5488"/>
                    <a:pt x="7537" y="5488"/>
                  </a:cubicBezTo>
                  <a:cubicBezTo>
                    <a:pt x="7542" y="5488"/>
                    <a:pt x="7548" y="5488"/>
                    <a:pt x="7554" y="5488"/>
                  </a:cubicBezTo>
                  <a:cubicBezTo>
                    <a:pt x="8372" y="5488"/>
                    <a:pt x="9193" y="5411"/>
                    <a:pt x="9998" y="5253"/>
                  </a:cubicBezTo>
                  <a:cubicBezTo>
                    <a:pt x="10509" y="5152"/>
                    <a:pt x="11015" y="5017"/>
                    <a:pt x="11507" y="4841"/>
                  </a:cubicBezTo>
                  <a:cubicBezTo>
                    <a:pt x="11580" y="4817"/>
                    <a:pt x="11652" y="4789"/>
                    <a:pt x="11722" y="4762"/>
                  </a:cubicBezTo>
                  <a:cubicBezTo>
                    <a:pt x="11927" y="4683"/>
                    <a:pt x="12130" y="4597"/>
                    <a:pt x="12329" y="4503"/>
                  </a:cubicBezTo>
                  <a:cubicBezTo>
                    <a:pt x="12547" y="4400"/>
                    <a:pt x="12759" y="4288"/>
                    <a:pt x="12964" y="4166"/>
                  </a:cubicBezTo>
                  <a:cubicBezTo>
                    <a:pt x="13346" y="3939"/>
                    <a:pt x="13707" y="3674"/>
                    <a:pt x="14027" y="3364"/>
                  </a:cubicBezTo>
                  <a:cubicBezTo>
                    <a:pt x="14422" y="2983"/>
                    <a:pt x="14753" y="2532"/>
                    <a:pt x="14936" y="2017"/>
                  </a:cubicBezTo>
                  <a:cubicBezTo>
                    <a:pt x="15036" y="1730"/>
                    <a:pt x="15092" y="1424"/>
                    <a:pt x="15092" y="1121"/>
                  </a:cubicBezTo>
                  <a:lnTo>
                    <a:pt x="15093" y="1121"/>
                  </a:lnTo>
                  <a:lnTo>
                    <a:pt x="15093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8"/>
            <p:cNvSpPr/>
            <p:nvPr/>
          </p:nvSpPr>
          <p:spPr>
            <a:xfrm>
              <a:off x="1935150" y="4654075"/>
              <a:ext cx="421275" cy="242400"/>
            </a:xfrm>
            <a:custGeom>
              <a:rect b="b" l="l" r="r" t="t"/>
              <a:pathLst>
                <a:path extrusionOk="0" h="9696" w="16851">
                  <a:moveTo>
                    <a:pt x="14888" y="0"/>
                  </a:moveTo>
                  <a:lnTo>
                    <a:pt x="11809" y="1779"/>
                  </a:lnTo>
                  <a:cubicBezTo>
                    <a:pt x="11679" y="1702"/>
                    <a:pt x="11548" y="1648"/>
                    <a:pt x="11416" y="1600"/>
                  </a:cubicBezTo>
                  <a:cubicBezTo>
                    <a:pt x="11398" y="1594"/>
                    <a:pt x="11379" y="1587"/>
                    <a:pt x="11360" y="1581"/>
                  </a:cubicBezTo>
                  <a:cubicBezTo>
                    <a:pt x="11328" y="1570"/>
                    <a:pt x="11296" y="1560"/>
                    <a:pt x="11264" y="1549"/>
                  </a:cubicBezTo>
                  <a:cubicBezTo>
                    <a:pt x="10895" y="1429"/>
                    <a:pt x="10521" y="1329"/>
                    <a:pt x="10141" y="1250"/>
                  </a:cubicBezTo>
                  <a:cubicBezTo>
                    <a:pt x="9952" y="1209"/>
                    <a:pt x="9762" y="1173"/>
                    <a:pt x="9570" y="1144"/>
                  </a:cubicBezTo>
                  <a:cubicBezTo>
                    <a:pt x="9281" y="1098"/>
                    <a:pt x="8992" y="1061"/>
                    <a:pt x="8700" y="1035"/>
                  </a:cubicBezTo>
                  <a:cubicBezTo>
                    <a:pt x="8317" y="1001"/>
                    <a:pt x="7933" y="984"/>
                    <a:pt x="7548" y="984"/>
                  </a:cubicBezTo>
                  <a:cubicBezTo>
                    <a:pt x="7348" y="984"/>
                    <a:pt x="7148" y="988"/>
                    <a:pt x="6947" y="997"/>
                  </a:cubicBezTo>
                  <a:cubicBezTo>
                    <a:pt x="6656" y="1010"/>
                    <a:pt x="6364" y="1034"/>
                    <a:pt x="6073" y="1066"/>
                  </a:cubicBezTo>
                  <a:cubicBezTo>
                    <a:pt x="5454" y="1137"/>
                    <a:pt x="4840" y="1254"/>
                    <a:pt x="4239" y="1423"/>
                  </a:cubicBezTo>
                  <a:cubicBezTo>
                    <a:pt x="3637" y="1592"/>
                    <a:pt x="3051" y="1815"/>
                    <a:pt x="2496" y="2102"/>
                  </a:cubicBezTo>
                  <a:cubicBezTo>
                    <a:pt x="1945" y="2387"/>
                    <a:pt x="1426" y="2738"/>
                    <a:pt x="984" y="3187"/>
                  </a:cubicBezTo>
                  <a:cubicBezTo>
                    <a:pt x="618" y="3561"/>
                    <a:pt x="307" y="4004"/>
                    <a:pt x="140" y="4496"/>
                  </a:cubicBezTo>
                  <a:cubicBezTo>
                    <a:pt x="49" y="4767"/>
                    <a:pt x="1" y="5055"/>
                    <a:pt x="1" y="5344"/>
                  </a:cubicBezTo>
                  <a:cubicBezTo>
                    <a:pt x="1" y="5471"/>
                    <a:pt x="9" y="5596"/>
                    <a:pt x="28" y="5721"/>
                  </a:cubicBezTo>
                  <a:cubicBezTo>
                    <a:pt x="89" y="6130"/>
                    <a:pt x="254" y="6523"/>
                    <a:pt x="480" y="6873"/>
                  </a:cubicBezTo>
                  <a:cubicBezTo>
                    <a:pt x="764" y="7310"/>
                    <a:pt x="1145" y="7680"/>
                    <a:pt x="1562" y="7993"/>
                  </a:cubicBezTo>
                  <a:cubicBezTo>
                    <a:pt x="2063" y="8369"/>
                    <a:pt x="2617" y="8663"/>
                    <a:pt x="3192" y="8898"/>
                  </a:cubicBezTo>
                  <a:cubicBezTo>
                    <a:pt x="3962" y="9212"/>
                    <a:pt x="4773" y="9420"/>
                    <a:pt x="5596" y="9547"/>
                  </a:cubicBezTo>
                  <a:cubicBezTo>
                    <a:pt x="6239" y="9646"/>
                    <a:pt x="6889" y="9696"/>
                    <a:pt x="7541" y="9696"/>
                  </a:cubicBezTo>
                  <a:cubicBezTo>
                    <a:pt x="7930" y="9696"/>
                    <a:pt x="8320" y="9678"/>
                    <a:pt x="8709" y="9642"/>
                  </a:cubicBezTo>
                  <a:cubicBezTo>
                    <a:pt x="9745" y="9548"/>
                    <a:pt x="10774" y="9328"/>
                    <a:pt x="11745" y="8955"/>
                  </a:cubicBezTo>
                  <a:cubicBezTo>
                    <a:pt x="12521" y="8657"/>
                    <a:pt x="13259" y="8261"/>
                    <a:pt x="13882" y="7703"/>
                  </a:cubicBezTo>
                  <a:cubicBezTo>
                    <a:pt x="14271" y="7354"/>
                    <a:pt x="14615" y="6942"/>
                    <a:pt x="14834" y="6469"/>
                  </a:cubicBezTo>
                  <a:cubicBezTo>
                    <a:pt x="14996" y="6114"/>
                    <a:pt x="15091" y="5726"/>
                    <a:pt x="15092" y="5339"/>
                  </a:cubicBezTo>
                  <a:cubicBezTo>
                    <a:pt x="15092" y="5312"/>
                    <a:pt x="15091" y="5287"/>
                    <a:pt x="15091" y="5261"/>
                  </a:cubicBezTo>
                  <a:cubicBezTo>
                    <a:pt x="15078" y="4847"/>
                    <a:pt x="14960" y="4438"/>
                    <a:pt x="14766" y="4069"/>
                  </a:cubicBezTo>
                  <a:cubicBezTo>
                    <a:pt x="14684" y="3915"/>
                    <a:pt x="14591" y="3769"/>
                    <a:pt x="14487" y="3629"/>
                  </a:cubicBezTo>
                  <a:lnTo>
                    <a:pt x="14253" y="3291"/>
                  </a:lnTo>
                  <a:cubicBezTo>
                    <a:pt x="14245" y="3285"/>
                    <a:pt x="13779" y="2883"/>
                    <a:pt x="13771" y="2877"/>
                  </a:cubicBezTo>
                  <a:lnTo>
                    <a:pt x="16044" y="1565"/>
                  </a:lnTo>
                  <a:lnTo>
                    <a:pt x="16851" y="1099"/>
                  </a:lnTo>
                  <a:cubicBezTo>
                    <a:pt x="16665" y="992"/>
                    <a:pt x="16479" y="883"/>
                    <a:pt x="16292" y="775"/>
                  </a:cubicBezTo>
                  <a:lnTo>
                    <a:pt x="16291" y="775"/>
                  </a:lnTo>
                  <a:cubicBezTo>
                    <a:pt x="16174" y="709"/>
                    <a:pt x="16057" y="641"/>
                    <a:pt x="15940" y="574"/>
                  </a:cubicBezTo>
                  <a:cubicBezTo>
                    <a:pt x="15589" y="374"/>
                    <a:pt x="15238" y="177"/>
                    <a:pt x="14888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8"/>
            <p:cNvSpPr/>
            <p:nvPr/>
          </p:nvSpPr>
          <p:spPr>
            <a:xfrm>
              <a:off x="1935875" y="4797075"/>
              <a:ext cx="217000" cy="99800"/>
            </a:xfrm>
            <a:custGeom>
              <a:rect b="b" l="l" r="r" t="t"/>
              <a:pathLst>
                <a:path extrusionOk="0" h="3992" w="8680">
                  <a:moveTo>
                    <a:pt x="0" y="1"/>
                  </a:moveTo>
                  <a:cubicBezTo>
                    <a:pt x="59" y="426"/>
                    <a:pt x="228" y="833"/>
                    <a:pt x="462" y="1194"/>
                  </a:cubicBezTo>
                  <a:cubicBezTo>
                    <a:pt x="698" y="1556"/>
                    <a:pt x="1000" y="1871"/>
                    <a:pt x="1331" y="2146"/>
                  </a:cubicBezTo>
                  <a:cubicBezTo>
                    <a:pt x="1998" y="2697"/>
                    <a:pt x="2781" y="3086"/>
                    <a:pt x="3591" y="3373"/>
                  </a:cubicBezTo>
                  <a:cubicBezTo>
                    <a:pt x="4404" y="3656"/>
                    <a:pt x="5251" y="3833"/>
                    <a:pt x="6108" y="3923"/>
                  </a:cubicBezTo>
                  <a:cubicBezTo>
                    <a:pt x="6535" y="3968"/>
                    <a:pt x="6964" y="3990"/>
                    <a:pt x="7394" y="3991"/>
                  </a:cubicBezTo>
                  <a:cubicBezTo>
                    <a:pt x="7823" y="3991"/>
                    <a:pt x="8252" y="3967"/>
                    <a:pt x="8680" y="3923"/>
                  </a:cubicBezTo>
                  <a:lnTo>
                    <a:pt x="8680" y="3923"/>
                  </a:lnTo>
                  <a:cubicBezTo>
                    <a:pt x="8350" y="3949"/>
                    <a:pt x="8019" y="3962"/>
                    <a:pt x="7689" y="3962"/>
                  </a:cubicBezTo>
                  <a:cubicBezTo>
                    <a:pt x="7591" y="3962"/>
                    <a:pt x="7492" y="3961"/>
                    <a:pt x="7394" y="3959"/>
                  </a:cubicBezTo>
                  <a:cubicBezTo>
                    <a:pt x="6967" y="3953"/>
                    <a:pt x="6538" y="3923"/>
                    <a:pt x="6113" y="3873"/>
                  </a:cubicBezTo>
                  <a:cubicBezTo>
                    <a:pt x="5263" y="3773"/>
                    <a:pt x="4419" y="3597"/>
                    <a:pt x="3613" y="3311"/>
                  </a:cubicBezTo>
                  <a:cubicBezTo>
                    <a:pt x="2806" y="3030"/>
                    <a:pt x="2031" y="2644"/>
                    <a:pt x="1365" y="2106"/>
                  </a:cubicBezTo>
                  <a:cubicBezTo>
                    <a:pt x="1032" y="1839"/>
                    <a:pt x="729" y="1531"/>
                    <a:pt x="490" y="1178"/>
                  </a:cubicBezTo>
                  <a:cubicBezTo>
                    <a:pt x="249" y="826"/>
                    <a:pt x="69" y="425"/>
                    <a:pt x="0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8"/>
            <p:cNvSpPr/>
            <p:nvPr/>
          </p:nvSpPr>
          <p:spPr>
            <a:xfrm>
              <a:off x="2279400" y="4681900"/>
              <a:ext cx="76375" cy="61825"/>
            </a:xfrm>
            <a:custGeom>
              <a:rect b="b" l="l" r="r" t="t"/>
              <a:pathLst>
                <a:path extrusionOk="0" h="2473" w="3055">
                  <a:moveTo>
                    <a:pt x="3055" y="0"/>
                  </a:moveTo>
                  <a:lnTo>
                    <a:pt x="2247" y="468"/>
                  </a:lnTo>
                  <a:lnTo>
                    <a:pt x="2238" y="473"/>
                  </a:lnTo>
                  <a:lnTo>
                    <a:pt x="0" y="1765"/>
                  </a:lnTo>
                  <a:cubicBezTo>
                    <a:pt x="247" y="1975"/>
                    <a:pt x="478" y="2211"/>
                    <a:pt x="676" y="2473"/>
                  </a:cubicBezTo>
                  <a:lnTo>
                    <a:pt x="2136" y="1629"/>
                  </a:lnTo>
                  <a:lnTo>
                    <a:pt x="2991" y="1136"/>
                  </a:lnTo>
                  <a:lnTo>
                    <a:pt x="2991" y="1136"/>
                  </a:lnTo>
                  <a:cubicBezTo>
                    <a:pt x="2990" y="1148"/>
                    <a:pt x="2987" y="1161"/>
                    <a:pt x="2986" y="1173"/>
                  </a:cubicBezTo>
                  <a:lnTo>
                    <a:pt x="2991" y="1171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8"/>
            <p:cNvSpPr/>
            <p:nvPr/>
          </p:nvSpPr>
          <p:spPr>
            <a:xfrm>
              <a:off x="2333050" y="4595150"/>
              <a:ext cx="136925" cy="179475"/>
            </a:xfrm>
            <a:custGeom>
              <a:rect b="b" l="l" r="r" t="t"/>
              <a:pathLst>
                <a:path extrusionOk="0" h="7179" w="5477">
                  <a:moveTo>
                    <a:pt x="3813" y="0"/>
                  </a:moveTo>
                  <a:cubicBezTo>
                    <a:pt x="3607" y="0"/>
                    <a:pt x="3401" y="41"/>
                    <a:pt x="3204" y="103"/>
                  </a:cubicBezTo>
                  <a:cubicBezTo>
                    <a:pt x="2890" y="204"/>
                    <a:pt x="2599" y="366"/>
                    <a:pt x="2329" y="557"/>
                  </a:cubicBezTo>
                  <a:cubicBezTo>
                    <a:pt x="2007" y="788"/>
                    <a:pt x="1719" y="1060"/>
                    <a:pt x="1460" y="1360"/>
                  </a:cubicBezTo>
                  <a:cubicBezTo>
                    <a:pt x="1249" y="1601"/>
                    <a:pt x="1060" y="1862"/>
                    <a:pt x="889" y="2134"/>
                  </a:cubicBezTo>
                  <a:cubicBezTo>
                    <a:pt x="850" y="2197"/>
                    <a:pt x="811" y="2261"/>
                    <a:pt x="774" y="2325"/>
                  </a:cubicBezTo>
                  <a:cubicBezTo>
                    <a:pt x="628" y="2578"/>
                    <a:pt x="492" y="2853"/>
                    <a:pt x="374" y="3155"/>
                  </a:cubicBezTo>
                  <a:cubicBezTo>
                    <a:pt x="340" y="3236"/>
                    <a:pt x="311" y="3319"/>
                    <a:pt x="282" y="3402"/>
                  </a:cubicBezTo>
                  <a:cubicBezTo>
                    <a:pt x="220" y="3580"/>
                    <a:pt x="166" y="3762"/>
                    <a:pt x="124" y="3945"/>
                  </a:cubicBezTo>
                  <a:cubicBezTo>
                    <a:pt x="77" y="4145"/>
                    <a:pt x="42" y="4349"/>
                    <a:pt x="24" y="4555"/>
                  </a:cubicBezTo>
                  <a:cubicBezTo>
                    <a:pt x="6" y="4746"/>
                    <a:pt x="1" y="4943"/>
                    <a:pt x="13" y="5136"/>
                  </a:cubicBezTo>
                  <a:cubicBezTo>
                    <a:pt x="23" y="5270"/>
                    <a:pt x="41" y="5403"/>
                    <a:pt x="70" y="5536"/>
                  </a:cubicBezTo>
                  <a:cubicBezTo>
                    <a:pt x="127" y="5794"/>
                    <a:pt x="223" y="6044"/>
                    <a:pt x="380" y="6256"/>
                  </a:cubicBezTo>
                  <a:cubicBezTo>
                    <a:pt x="439" y="6335"/>
                    <a:pt x="509" y="6411"/>
                    <a:pt x="583" y="6476"/>
                  </a:cubicBezTo>
                  <a:cubicBezTo>
                    <a:pt x="643" y="6528"/>
                    <a:pt x="708" y="6574"/>
                    <a:pt x="776" y="6613"/>
                  </a:cubicBezTo>
                  <a:lnTo>
                    <a:pt x="776" y="6615"/>
                  </a:lnTo>
                  <a:cubicBezTo>
                    <a:pt x="1101" y="6803"/>
                    <a:pt x="1427" y="6990"/>
                    <a:pt x="1753" y="7178"/>
                  </a:cubicBezTo>
                  <a:lnTo>
                    <a:pt x="1753" y="7177"/>
                  </a:lnTo>
                  <a:cubicBezTo>
                    <a:pt x="1696" y="7146"/>
                    <a:pt x="1643" y="7108"/>
                    <a:pt x="1594" y="7068"/>
                  </a:cubicBezTo>
                  <a:cubicBezTo>
                    <a:pt x="1493" y="6988"/>
                    <a:pt x="1405" y="6889"/>
                    <a:pt x="1331" y="6780"/>
                  </a:cubicBezTo>
                  <a:cubicBezTo>
                    <a:pt x="1257" y="6674"/>
                    <a:pt x="1197" y="6557"/>
                    <a:pt x="1149" y="6437"/>
                  </a:cubicBezTo>
                  <a:cubicBezTo>
                    <a:pt x="1026" y="6133"/>
                    <a:pt x="986" y="5803"/>
                    <a:pt x="986" y="5477"/>
                  </a:cubicBezTo>
                  <a:cubicBezTo>
                    <a:pt x="987" y="5084"/>
                    <a:pt x="1050" y="4697"/>
                    <a:pt x="1152" y="4322"/>
                  </a:cubicBezTo>
                  <a:cubicBezTo>
                    <a:pt x="1288" y="3820"/>
                    <a:pt x="1495" y="3339"/>
                    <a:pt x="1757" y="2887"/>
                  </a:cubicBezTo>
                  <a:cubicBezTo>
                    <a:pt x="2019" y="2435"/>
                    <a:pt x="2337" y="2014"/>
                    <a:pt x="2703" y="1643"/>
                  </a:cubicBezTo>
                  <a:cubicBezTo>
                    <a:pt x="3068" y="1273"/>
                    <a:pt x="3480" y="955"/>
                    <a:pt x="3966" y="749"/>
                  </a:cubicBezTo>
                  <a:cubicBezTo>
                    <a:pt x="4013" y="730"/>
                    <a:pt x="4062" y="710"/>
                    <a:pt x="4112" y="694"/>
                  </a:cubicBezTo>
                  <a:cubicBezTo>
                    <a:pt x="4329" y="615"/>
                    <a:pt x="4558" y="563"/>
                    <a:pt x="4785" y="563"/>
                  </a:cubicBezTo>
                  <a:cubicBezTo>
                    <a:pt x="4830" y="563"/>
                    <a:pt x="4874" y="565"/>
                    <a:pt x="4918" y="569"/>
                  </a:cubicBezTo>
                  <a:cubicBezTo>
                    <a:pt x="4920" y="569"/>
                    <a:pt x="4923" y="570"/>
                    <a:pt x="4925" y="570"/>
                  </a:cubicBezTo>
                  <a:cubicBezTo>
                    <a:pt x="5118" y="589"/>
                    <a:pt x="5309" y="647"/>
                    <a:pt x="5475" y="743"/>
                  </a:cubicBezTo>
                  <a:lnTo>
                    <a:pt x="5476" y="742"/>
                  </a:lnTo>
                  <a:cubicBezTo>
                    <a:pt x="5173" y="566"/>
                    <a:pt x="4869" y="391"/>
                    <a:pt x="4564" y="215"/>
                  </a:cubicBezTo>
                  <a:cubicBezTo>
                    <a:pt x="4542" y="202"/>
                    <a:pt x="4518" y="189"/>
                    <a:pt x="4496" y="175"/>
                  </a:cubicBezTo>
                  <a:cubicBezTo>
                    <a:pt x="4360" y="97"/>
                    <a:pt x="4206" y="44"/>
                    <a:pt x="4047" y="19"/>
                  </a:cubicBezTo>
                  <a:cubicBezTo>
                    <a:pt x="4026" y="15"/>
                    <a:pt x="4004" y="13"/>
                    <a:pt x="3983" y="10"/>
                  </a:cubicBezTo>
                  <a:cubicBezTo>
                    <a:pt x="3926" y="3"/>
                    <a:pt x="3870" y="0"/>
                    <a:pt x="3813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8"/>
            <p:cNvSpPr/>
            <p:nvPr/>
          </p:nvSpPr>
          <p:spPr>
            <a:xfrm>
              <a:off x="2357725" y="4608650"/>
              <a:ext cx="131525" cy="169950"/>
            </a:xfrm>
            <a:custGeom>
              <a:rect b="b" l="l" r="r" t="t"/>
              <a:pathLst>
                <a:path extrusionOk="0" h="6798" w="5261">
                  <a:moveTo>
                    <a:pt x="3804" y="1"/>
                  </a:moveTo>
                  <a:cubicBezTo>
                    <a:pt x="3574" y="1"/>
                    <a:pt x="3345" y="51"/>
                    <a:pt x="3125" y="131"/>
                  </a:cubicBezTo>
                  <a:cubicBezTo>
                    <a:pt x="3077" y="147"/>
                    <a:pt x="3027" y="167"/>
                    <a:pt x="2979" y="187"/>
                  </a:cubicBezTo>
                  <a:cubicBezTo>
                    <a:pt x="2496" y="391"/>
                    <a:pt x="2082" y="711"/>
                    <a:pt x="1716" y="1081"/>
                  </a:cubicBezTo>
                  <a:cubicBezTo>
                    <a:pt x="1351" y="1451"/>
                    <a:pt x="1033" y="1873"/>
                    <a:pt x="770" y="2324"/>
                  </a:cubicBezTo>
                  <a:cubicBezTo>
                    <a:pt x="508" y="2776"/>
                    <a:pt x="301" y="3256"/>
                    <a:pt x="166" y="3759"/>
                  </a:cubicBezTo>
                  <a:cubicBezTo>
                    <a:pt x="64" y="4138"/>
                    <a:pt x="1" y="4525"/>
                    <a:pt x="0" y="4916"/>
                  </a:cubicBezTo>
                  <a:cubicBezTo>
                    <a:pt x="0" y="5243"/>
                    <a:pt x="41" y="5572"/>
                    <a:pt x="163" y="5876"/>
                  </a:cubicBezTo>
                  <a:cubicBezTo>
                    <a:pt x="211" y="5996"/>
                    <a:pt x="271" y="6113"/>
                    <a:pt x="345" y="6219"/>
                  </a:cubicBezTo>
                  <a:cubicBezTo>
                    <a:pt x="419" y="6328"/>
                    <a:pt x="506" y="6427"/>
                    <a:pt x="608" y="6507"/>
                  </a:cubicBezTo>
                  <a:cubicBezTo>
                    <a:pt x="658" y="6548"/>
                    <a:pt x="711" y="6585"/>
                    <a:pt x="768" y="6616"/>
                  </a:cubicBezTo>
                  <a:cubicBezTo>
                    <a:pt x="935" y="6713"/>
                    <a:pt x="1127" y="6772"/>
                    <a:pt x="1321" y="6791"/>
                  </a:cubicBezTo>
                  <a:cubicBezTo>
                    <a:pt x="1366" y="6795"/>
                    <a:pt x="1412" y="6797"/>
                    <a:pt x="1457" y="6797"/>
                  </a:cubicBezTo>
                  <a:cubicBezTo>
                    <a:pt x="1738" y="6797"/>
                    <a:pt x="2019" y="6721"/>
                    <a:pt x="2279" y="6611"/>
                  </a:cubicBezTo>
                  <a:cubicBezTo>
                    <a:pt x="2460" y="6536"/>
                    <a:pt x="2632" y="6444"/>
                    <a:pt x="2792" y="6339"/>
                  </a:cubicBezTo>
                  <a:cubicBezTo>
                    <a:pt x="3064" y="6162"/>
                    <a:pt x="3311" y="5950"/>
                    <a:pt x="3543" y="5719"/>
                  </a:cubicBezTo>
                  <a:cubicBezTo>
                    <a:pt x="3907" y="5348"/>
                    <a:pt x="4225" y="4925"/>
                    <a:pt x="4488" y="4474"/>
                  </a:cubicBezTo>
                  <a:cubicBezTo>
                    <a:pt x="4750" y="4023"/>
                    <a:pt x="4957" y="3542"/>
                    <a:pt x="5093" y="3040"/>
                  </a:cubicBezTo>
                  <a:cubicBezTo>
                    <a:pt x="5195" y="2665"/>
                    <a:pt x="5258" y="2277"/>
                    <a:pt x="5260" y="1884"/>
                  </a:cubicBezTo>
                  <a:lnTo>
                    <a:pt x="5260" y="1882"/>
                  </a:lnTo>
                  <a:cubicBezTo>
                    <a:pt x="5261" y="1557"/>
                    <a:pt x="5218" y="1229"/>
                    <a:pt x="5097" y="924"/>
                  </a:cubicBezTo>
                  <a:cubicBezTo>
                    <a:pt x="5000" y="681"/>
                    <a:pt x="4854" y="454"/>
                    <a:pt x="4652" y="292"/>
                  </a:cubicBezTo>
                  <a:cubicBezTo>
                    <a:pt x="4601" y="250"/>
                    <a:pt x="4546" y="213"/>
                    <a:pt x="4488" y="181"/>
                  </a:cubicBezTo>
                  <a:cubicBezTo>
                    <a:pt x="4321" y="86"/>
                    <a:pt x="4131" y="26"/>
                    <a:pt x="3938" y="8"/>
                  </a:cubicBezTo>
                  <a:cubicBezTo>
                    <a:pt x="3936" y="8"/>
                    <a:pt x="3933" y="6"/>
                    <a:pt x="3931" y="6"/>
                  </a:cubicBezTo>
                  <a:cubicBezTo>
                    <a:pt x="3889" y="2"/>
                    <a:pt x="3846" y="1"/>
                    <a:pt x="3804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8"/>
            <p:cNvSpPr/>
            <p:nvPr/>
          </p:nvSpPr>
          <p:spPr>
            <a:xfrm>
              <a:off x="2357075" y="4635725"/>
              <a:ext cx="43600" cy="119800"/>
            </a:xfrm>
            <a:custGeom>
              <a:rect b="b" l="l" r="r" t="t"/>
              <a:pathLst>
                <a:path extrusionOk="0" h="4792" w="1744">
                  <a:moveTo>
                    <a:pt x="1744" y="0"/>
                  </a:moveTo>
                  <a:lnTo>
                    <a:pt x="1744" y="0"/>
                  </a:lnTo>
                  <a:cubicBezTo>
                    <a:pt x="1425" y="304"/>
                    <a:pt x="1146" y="650"/>
                    <a:pt x="905" y="1019"/>
                  </a:cubicBezTo>
                  <a:cubicBezTo>
                    <a:pt x="664" y="1389"/>
                    <a:pt x="466" y="1788"/>
                    <a:pt x="310" y="2200"/>
                  </a:cubicBezTo>
                  <a:cubicBezTo>
                    <a:pt x="161" y="2617"/>
                    <a:pt x="52" y="3049"/>
                    <a:pt x="17" y="3491"/>
                  </a:cubicBezTo>
                  <a:cubicBezTo>
                    <a:pt x="0" y="3712"/>
                    <a:pt x="0" y="3933"/>
                    <a:pt x="25" y="4153"/>
                  </a:cubicBezTo>
                  <a:cubicBezTo>
                    <a:pt x="51" y="4373"/>
                    <a:pt x="101" y="4591"/>
                    <a:pt x="189" y="4792"/>
                  </a:cubicBezTo>
                  <a:cubicBezTo>
                    <a:pt x="114" y="4586"/>
                    <a:pt x="72" y="4368"/>
                    <a:pt x="57" y="4150"/>
                  </a:cubicBezTo>
                  <a:cubicBezTo>
                    <a:pt x="39" y="3931"/>
                    <a:pt x="44" y="3712"/>
                    <a:pt x="68" y="3496"/>
                  </a:cubicBezTo>
                  <a:cubicBezTo>
                    <a:pt x="113" y="3061"/>
                    <a:pt x="220" y="2633"/>
                    <a:pt x="372" y="2223"/>
                  </a:cubicBezTo>
                  <a:cubicBezTo>
                    <a:pt x="519" y="1812"/>
                    <a:pt x="717" y="1418"/>
                    <a:pt x="947" y="1045"/>
                  </a:cubicBezTo>
                  <a:cubicBezTo>
                    <a:pt x="1060" y="858"/>
                    <a:pt x="1186" y="677"/>
                    <a:pt x="1318" y="503"/>
                  </a:cubicBezTo>
                  <a:cubicBezTo>
                    <a:pt x="1451" y="329"/>
                    <a:pt x="1595" y="163"/>
                    <a:pt x="174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8"/>
            <p:cNvSpPr/>
            <p:nvPr/>
          </p:nvSpPr>
          <p:spPr>
            <a:xfrm>
              <a:off x="2076700" y="4647100"/>
              <a:ext cx="111225" cy="76875"/>
            </a:xfrm>
            <a:custGeom>
              <a:rect b="b" l="l" r="r" t="t"/>
              <a:pathLst>
                <a:path extrusionOk="0" h="3075" w="4449">
                  <a:moveTo>
                    <a:pt x="1" y="1"/>
                  </a:moveTo>
                  <a:lnTo>
                    <a:pt x="1" y="1"/>
                  </a:lnTo>
                  <a:cubicBezTo>
                    <a:pt x="1" y="3"/>
                    <a:pt x="2" y="4"/>
                    <a:pt x="2" y="6"/>
                  </a:cubicBezTo>
                  <a:lnTo>
                    <a:pt x="2" y="6"/>
                  </a:lnTo>
                  <a:cubicBezTo>
                    <a:pt x="2" y="4"/>
                    <a:pt x="1" y="3"/>
                    <a:pt x="1" y="1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143" y="452"/>
                    <a:pt x="284" y="897"/>
                    <a:pt x="425" y="1343"/>
                  </a:cubicBezTo>
                  <a:cubicBezTo>
                    <a:pt x="544" y="1718"/>
                    <a:pt x="661" y="2094"/>
                    <a:pt x="781" y="2471"/>
                  </a:cubicBezTo>
                  <a:cubicBezTo>
                    <a:pt x="781" y="2472"/>
                    <a:pt x="781" y="2475"/>
                    <a:pt x="782" y="2476"/>
                  </a:cubicBezTo>
                  <a:cubicBezTo>
                    <a:pt x="796" y="2522"/>
                    <a:pt x="823" y="2568"/>
                    <a:pt x="859" y="2613"/>
                  </a:cubicBezTo>
                  <a:cubicBezTo>
                    <a:pt x="918" y="2686"/>
                    <a:pt x="1005" y="2755"/>
                    <a:pt x="1111" y="2817"/>
                  </a:cubicBezTo>
                  <a:cubicBezTo>
                    <a:pt x="1217" y="2878"/>
                    <a:pt x="1345" y="2932"/>
                    <a:pt x="1484" y="2974"/>
                  </a:cubicBezTo>
                  <a:cubicBezTo>
                    <a:pt x="1624" y="3016"/>
                    <a:pt x="1774" y="3046"/>
                    <a:pt x="1924" y="3062"/>
                  </a:cubicBezTo>
                  <a:cubicBezTo>
                    <a:pt x="2008" y="3070"/>
                    <a:pt x="2092" y="3075"/>
                    <a:pt x="2174" y="3075"/>
                  </a:cubicBezTo>
                  <a:cubicBezTo>
                    <a:pt x="2238" y="3075"/>
                    <a:pt x="2302" y="3072"/>
                    <a:pt x="2363" y="3067"/>
                  </a:cubicBezTo>
                  <a:cubicBezTo>
                    <a:pt x="2500" y="3053"/>
                    <a:pt x="2628" y="3026"/>
                    <a:pt x="2734" y="2987"/>
                  </a:cubicBezTo>
                  <a:cubicBezTo>
                    <a:pt x="2839" y="2947"/>
                    <a:pt x="2923" y="2895"/>
                    <a:pt x="2980" y="2835"/>
                  </a:cubicBezTo>
                  <a:cubicBezTo>
                    <a:pt x="2994" y="2820"/>
                    <a:pt x="3006" y="2804"/>
                    <a:pt x="3017" y="2788"/>
                  </a:cubicBezTo>
                  <a:cubicBezTo>
                    <a:pt x="3319" y="2331"/>
                    <a:pt x="3619" y="1875"/>
                    <a:pt x="3921" y="1419"/>
                  </a:cubicBezTo>
                  <a:cubicBezTo>
                    <a:pt x="4098" y="1153"/>
                    <a:pt x="4273" y="886"/>
                    <a:pt x="4449" y="621"/>
                  </a:cubicBezTo>
                  <a:lnTo>
                    <a:pt x="4449" y="621"/>
                  </a:lnTo>
                  <a:cubicBezTo>
                    <a:pt x="4413" y="669"/>
                    <a:pt x="4372" y="712"/>
                    <a:pt x="4328" y="750"/>
                  </a:cubicBezTo>
                  <a:cubicBezTo>
                    <a:pt x="4318" y="760"/>
                    <a:pt x="4305" y="769"/>
                    <a:pt x="4294" y="779"/>
                  </a:cubicBezTo>
                  <a:cubicBezTo>
                    <a:pt x="4279" y="790"/>
                    <a:pt x="4267" y="801"/>
                    <a:pt x="4252" y="810"/>
                  </a:cubicBezTo>
                  <a:cubicBezTo>
                    <a:pt x="4230" y="826"/>
                    <a:pt x="4208" y="842"/>
                    <a:pt x="4184" y="856"/>
                  </a:cubicBezTo>
                  <a:cubicBezTo>
                    <a:pt x="4140" y="884"/>
                    <a:pt x="4094" y="910"/>
                    <a:pt x="4048" y="932"/>
                  </a:cubicBezTo>
                  <a:cubicBezTo>
                    <a:pt x="4025" y="943"/>
                    <a:pt x="4001" y="954"/>
                    <a:pt x="3978" y="964"/>
                  </a:cubicBezTo>
                  <a:cubicBezTo>
                    <a:pt x="3957" y="974"/>
                    <a:pt x="3934" y="981"/>
                    <a:pt x="3913" y="990"/>
                  </a:cubicBezTo>
                  <a:cubicBezTo>
                    <a:pt x="3878" y="1005"/>
                    <a:pt x="3841" y="1017"/>
                    <a:pt x="3805" y="1028"/>
                  </a:cubicBezTo>
                  <a:cubicBezTo>
                    <a:pt x="3763" y="1042"/>
                    <a:pt x="3721" y="1053"/>
                    <a:pt x="3679" y="1065"/>
                  </a:cubicBezTo>
                  <a:cubicBezTo>
                    <a:pt x="3675" y="1067"/>
                    <a:pt x="3671" y="1068"/>
                    <a:pt x="3669" y="1068"/>
                  </a:cubicBezTo>
                  <a:cubicBezTo>
                    <a:pt x="3648" y="1074"/>
                    <a:pt x="3625" y="1079"/>
                    <a:pt x="3603" y="1085"/>
                  </a:cubicBezTo>
                  <a:cubicBezTo>
                    <a:pt x="3588" y="1089"/>
                    <a:pt x="3572" y="1091"/>
                    <a:pt x="3559" y="1094"/>
                  </a:cubicBezTo>
                  <a:cubicBezTo>
                    <a:pt x="3485" y="1111"/>
                    <a:pt x="3412" y="1124"/>
                    <a:pt x="3337" y="1135"/>
                  </a:cubicBezTo>
                  <a:cubicBezTo>
                    <a:pt x="3336" y="1134"/>
                    <a:pt x="3336" y="1134"/>
                    <a:pt x="3336" y="1134"/>
                  </a:cubicBezTo>
                  <a:cubicBezTo>
                    <a:pt x="3335" y="1134"/>
                    <a:pt x="3335" y="1135"/>
                    <a:pt x="3334" y="1135"/>
                  </a:cubicBezTo>
                  <a:cubicBezTo>
                    <a:pt x="3150" y="1161"/>
                    <a:pt x="2962" y="1174"/>
                    <a:pt x="2776" y="1174"/>
                  </a:cubicBezTo>
                  <a:cubicBezTo>
                    <a:pt x="2755" y="1174"/>
                    <a:pt x="2734" y="1174"/>
                    <a:pt x="2714" y="1174"/>
                  </a:cubicBezTo>
                  <a:cubicBezTo>
                    <a:pt x="2692" y="1174"/>
                    <a:pt x="2670" y="1173"/>
                    <a:pt x="2647" y="1172"/>
                  </a:cubicBezTo>
                  <a:cubicBezTo>
                    <a:pt x="2635" y="1172"/>
                    <a:pt x="2625" y="1172"/>
                    <a:pt x="2613" y="1169"/>
                  </a:cubicBezTo>
                  <a:cubicBezTo>
                    <a:pt x="2589" y="1169"/>
                    <a:pt x="2566" y="1168"/>
                    <a:pt x="2542" y="1167"/>
                  </a:cubicBezTo>
                  <a:cubicBezTo>
                    <a:pt x="2509" y="1166"/>
                    <a:pt x="2479" y="1163"/>
                    <a:pt x="2447" y="1161"/>
                  </a:cubicBezTo>
                  <a:cubicBezTo>
                    <a:pt x="2404" y="1158"/>
                    <a:pt x="2362" y="1154"/>
                    <a:pt x="2320" y="1151"/>
                  </a:cubicBezTo>
                  <a:cubicBezTo>
                    <a:pt x="2309" y="1149"/>
                    <a:pt x="2300" y="1147"/>
                    <a:pt x="2290" y="1146"/>
                  </a:cubicBezTo>
                  <a:cubicBezTo>
                    <a:pt x="2254" y="1142"/>
                    <a:pt x="2219" y="1138"/>
                    <a:pt x="2186" y="1135"/>
                  </a:cubicBezTo>
                  <a:cubicBezTo>
                    <a:pt x="2180" y="1135"/>
                    <a:pt x="2174" y="1135"/>
                    <a:pt x="2169" y="1132"/>
                  </a:cubicBezTo>
                  <a:cubicBezTo>
                    <a:pt x="2128" y="1127"/>
                    <a:pt x="2089" y="1121"/>
                    <a:pt x="2049" y="1115"/>
                  </a:cubicBezTo>
                  <a:cubicBezTo>
                    <a:pt x="2005" y="1109"/>
                    <a:pt x="1961" y="1102"/>
                    <a:pt x="1917" y="1093"/>
                  </a:cubicBezTo>
                  <a:cubicBezTo>
                    <a:pt x="1872" y="1085"/>
                    <a:pt x="1829" y="1077"/>
                    <a:pt x="1785" y="1067"/>
                  </a:cubicBezTo>
                  <a:cubicBezTo>
                    <a:pt x="1748" y="1060"/>
                    <a:pt x="1713" y="1052"/>
                    <a:pt x="1676" y="1043"/>
                  </a:cubicBezTo>
                  <a:cubicBezTo>
                    <a:pt x="1668" y="1042"/>
                    <a:pt x="1660" y="1040"/>
                    <a:pt x="1652" y="1036"/>
                  </a:cubicBezTo>
                  <a:cubicBezTo>
                    <a:pt x="1560" y="1016"/>
                    <a:pt x="1468" y="990"/>
                    <a:pt x="1378" y="962"/>
                  </a:cubicBezTo>
                  <a:cubicBezTo>
                    <a:pt x="1340" y="950"/>
                    <a:pt x="1301" y="938"/>
                    <a:pt x="1263" y="925"/>
                  </a:cubicBezTo>
                  <a:cubicBezTo>
                    <a:pt x="1217" y="911"/>
                    <a:pt x="1173" y="895"/>
                    <a:pt x="1130" y="878"/>
                  </a:cubicBezTo>
                  <a:cubicBezTo>
                    <a:pt x="1049" y="847"/>
                    <a:pt x="969" y="814"/>
                    <a:pt x="891" y="777"/>
                  </a:cubicBezTo>
                  <a:cubicBezTo>
                    <a:pt x="850" y="759"/>
                    <a:pt x="809" y="739"/>
                    <a:pt x="770" y="718"/>
                  </a:cubicBezTo>
                  <a:cubicBezTo>
                    <a:pt x="729" y="697"/>
                    <a:pt x="691" y="676"/>
                    <a:pt x="652" y="654"/>
                  </a:cubicBezTo>
                  <a:cubicBezTo>
                    <a:pt x="615" y="633"/>
                    <a:pt x="581" y="611"/>
                    <a:pt x="545" y="588"/>
                  </a:cubicBezTo>
                  <a:cubicBezTo>
                    <a:pt x="530" y="580"/>
                    <a:pt x="515" y="569"/>
                    <a:pt x="500" y="560"/>
                  </a:cubicBezTo>
                  <a:cubicBezTo>
                    <a:pt x="481" y="546"/>
                    <a:pt x="461" y="533"/>
                    <a:pt x="441" y="518"/>
                  </a:cubicBezTo>
                  <a:cubicBezTo>
                    <a:pt x="425" y="505"/>
                    <a:pt x="408" y="493"/>
                    <a:pt x="392" y="480"/>
                  </a:cubicBezTo>
                  <a:cubicBezTo>
                    <a:pt x="374" y="467"/>
                    <a:pt x="358" y="454"/>
                    <a:pt x="342" y="440"/>
                  </a:cubicBezTo>
                  <a:cubicBezTo>
                    <a:pt x="331" y="431"/>
                    <a:pt x="321" y="423"/>
                    <a:pt x="312" y="413"/>
                  </a:cubicBezTo>
                  <a:cubicBezTo>
                    <a:pt x="296" y="400"/>
                    <a:pt x="282" y="387"/>
                    <a:pt x="268" y="374"/>
                  </a:cubicBezTo>
                  <a:lnTo>
                    <a:pt x="212" y="319"/>
                  </a:lnTo>
                  <a:lnTo>
                    <a:pt x="211" y="319"/>
                  </a:lnTo>
                  <a:cubicBezTo>
                    <a:pt x="185" y="293"/>
                    <a:pt x="160" y="264"/>
                    <a:pt x="138" y="235"/>
                  </a:cubicBezTo>
                  <a:cubicBezTo>
                    <a:pt x="112" y="203"/>
                    <a:pt x="86" y="168"/>
                    <a:pt x="66" y="133"/>
                  </a:cubicBezTo>
                  <a:cubicBezTo>
                    <a:pt x="60" y="125"/>
                    <a:pt x="57" y="117"/>
                    <a:pt x="53" y="111"/>
                  </a:cubicBezTo>
                  <a:cubicBezTo>
                    <a:pt x="45" y="99"/>
                    <a:pt x="39" y="88"/>
                    <a:pt x="34" y="75"/>
                  </a:cubicBezTo>
                  <a:cubicBezTo>
                    <a:pt x="27" y="62"/>
                    <a:pt x="20" y="46"/>
                    <a:pt x="13" y="30"/>
                  </a:cubicBezTo>
                  <a:cubicBezTo>
                    <a:pt x="11" y="25"/>
                    <a:pt x="10" y="20"/>
                    <a:pt x="7" y="16"/>
                  </a:cubicBezTo>
                  <a:cubicBezTo>
                    <a:pt x="6" y="13"/>
                    <a:pt x="4" y="10"/>
                    <a:pt x="2" y="6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8"/>
            <p:cNvSpPr/>
            <p:nvPr/>
          </p:nvSpPr>
          <p:spPr>
            <a:xfrm>
              <a:off x="2145450" y="4123500"/>
              <a:ext cx="97000" cy="143825"/>
            </a:xfrm>
            <a:custGeom>
              <a:rect b="b" l="l" r="r" t="t"/>
              <a:pathLst>
                <a:path extrusionOk="0" h="5753" w="3880">
                  <a:moveTo>
                    <a:pt x="948" y="1"/>
                  </a:moveTo>
                  <a:cubicBezTo>
                    <a:pt x="796" y="1092"/>
                    <a:pt x="506" y="3177"/>
                    <a:pt x="353" y="4268"/>
                  </a:cubicBezTo>
                  <a:cubicBezTo>
                    <a:pt x="328" y="4444"/>
                    <a:pt x="306" y="4571"/>
                    <a:pt x="297" y="4666"/>
                  </a:cubicBezTo>
                  <a:cubicBezTo>
                    <a:pt x="217" y="4684"/>
                    <a:pt x="139" y="4707"/>
                    <a:pt x="62" y="4734"/>
                  </a:cubicBezTo>
                  <a:cubicBezTo>
                    <a:pt x="41" y="4792"/>
                    <a:pt x="21" y="4849"/>
                    <a:pt x="0" y="4905"/>
                  </a:cubicBezTo>
                  <a:cubicBezTo>
                    <a:pt x="20" y="4942"/>
                    <a:pt x="45" y="4977"/>
                    <a:pt x="74" y="5012"/>
                  </a:cubicBezTo>
                  <a:cubicBezTo>
                    <a:pt x="86" y="5027"/>
                    <a:pt x="98" y="5039"/>
                    <a:pt x="109" y="5054"/>
                  </a:cubicBezTo>
                  <a:cubicBezTo>
                    <a:pt x="201" y="5153"/>
                    <a:pt x="325" y="5251"/>
                    <a:pt x="476" y="5338"/>
                  </a:cubicBezTo>
                  <a:cubicBezTo>
                    <a:pt x="647" y="5437"/>
                    <a:pt x="852" y="5524"/>
                    <a:pt x="1076" y="5591"/>
                  </a:cubicBezTo>
                  <a:cubicBezTo>
                    <a:pt x="1298" y="5659"/>
                    <a:pt x="1538" y="5706"/>
                    <a:pt x="1778" y="5733"/>
                  </a:cubicBezTo>
                  <a:cubicBezTo>
                    <a:pt x="1911" y="5746"/>
                    <a:pt x="2044" y="5753"/>
                    <a:pt x="2173" y="5753"/>
                  </a:cubicBezTo>
                  <a:cubicBezTo>
                    <a:pt x="2278" y="5753"/>
                    <a:pt x="2381" y="5748"/>
                    <a:pt x="2480" y="5739"/>
                  </a:cubicBezTo>
                  <a:cubicBezTo>
                    <a:pt x="2701" y="5719"/>
                    <a:pt x="2904" y="5675"/>
                    <a:pt x="3071" y="5612"/>
                  </a:cubicBezTo>
                  <a:cubicBezTo>
                    <a:pt x="3156" y="5581"/>
                    <a:pt x="3234" y="5542"/>
                    <a:pt x="3300" y="5500"/>
                  </a:cubicBezTo>
                  <a:cubicBezTo>
                    <a:pt x="3356" y="5466"/>
                    <a:pt x="3404" y="5429"/>
                    <a:pt x="3445" y="5387"/>
                  </a:cubicBezTo>
                  <a:cubicBezTo>
                    <a:pt x="3441" y="5327"/>
                    <a:pt x="3438" y="5268"/>
                    <a:pt x="3433" y="5207"/>
                  </a:cubicBezTo>
                  <a:cubicBezTo>
                    <a:pt x="3367" y="5162"/>
                    <a:pt x="3298" y="5119"/>
                    <a:pt x="3227" y="5079"/>
                  </a:cubicBezTo>
                  <a:cubicBezTo>
                    <a:pt x="3244" y="4982"/>
                    <a:pt x="3261" y="4854"/>
                    <a:pt x="3283" y="4686"/>
                  </a:cubicBezTo>
                  <a:cubicBezTo>
                    <a:pt x="3283" y="4683"/>
                    <a:pt x="3285" y="4681"/>
                    <a:pt x="3285" y="4678"/>
                  </a:cubicBezTo>
                  <a:lnTo>
                    <a:pt x="3285" y="4677"/>
                  </a:lnTo>
                  <a:cubicBezTo>
                    <a:pt x="3437" y="3587"/>
                    <a:pt x="3727" y="1501"/>
                    <a:pt x="3880" y="411"/>
                  </a:cubicBezTo>
                  <a:lnTo>
                    <a:pt x="3880" y="411"/>
                  </a:lnTo>
                  <a:cubicBezTo>
                    <a:pt x="3809" y="467"/>
                    <a:pt x="3721" y="513"/>
                    <a:pt x="3617" y="550"/>
                  </a:cubicBezTo>
                  <a:cubicBezTo>
                    <a:pt x="3560" y="571"/>
                    <a:pt x="3500" y="591"/>
                    <a:pt x="3434" y="607"/>
                  </a:cubicBezTo>
                  <a:cubicBezTo>
                    <a:pt x="3328" y="633"/>
                    <a:pt x="3214" y="652"/>
                    <a:pt x="3092" y="662"/>
                  </a:cubicBezTo>
                  <a:cubicBezTo>
                    <a:pt x="3006" y="671"/>
                    <a:pt x="2917" y="675"/>
                    <a:pt x="2825" y="675"/>
                  </a:cubicBezTo>
                  <a:cubicBezTo>
                    <a:pt x="2709" y="675"/>
                    <a:pt x="2591" y="668"/>
                    <a:pt x="2471" y="656"/>
                  </a:cubicBezTo>
                  <a:cubicBezTo>
                    <a:pt x="2260" y="634"/>
                    <a:pt x="2046" y="592"/>
                    <a:pt x="1851" y="532"/>
                  </a:cubicBezTo>
                  <a:cubicBezTo>
                    <a:pt x="1654" y="473"/>
                    <a:pt x="1471" y="395"/>
                    <a:pt x="1320" y="307"/>
                  </a:cubicBezTo>
                  <a:cubicBezTo>
                    <a:pt x="1168" y="221"/>
                    <a:pt x="1047" y="122"/>
                    <a:pt x="964" y="20"/>
                  </a:cubicBezTo>
                  <a:cubicBezTo>
                    <a:pt x="958" y="13"/>
                    <a:pt x="953" y="7"/>
                    <a:pt x="950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8"/>
            <p:cNvSpPr/>
            <p:nvPr/>
          </p:nvSpPr>
          <p:spPr>
            <a:xfrm>
              <a:off x="2075800" y="4257900"/>
              <a:ext cx="168100" cy="418550"/>
            </a:xfrm>
            <a:custGeom>
              <a:rect b="b" l="l" r="r" t="t"/>
              <a:pathLst>
                <a:path extrusionOk="0" h="16742" w="6724">
                  <a:moveTo>
                    <a:pt x="5752" y="7589"/>
                  </a:moveTo>
                  <a:lnTo>
                    <a:pt x="5501" y="9384"/>
                  </a:lnTo>
                  <a:lnTo>
                    <a:pt x="5501" y="9384"/>
                  </a:lnTo>
                  <a:cubicBezTo>
                    <a:pt x="5584" y="8786"/>
                    <a:pt x="5668" y="8187"/>
                    <a:pt x="5752" y="7589"/>
                  </a:cubicBezTo>
                  <a:close/>
                  <a:moveTo>
                    <a:pt x="30" y="15205"/>
                  </a:moveTo>
                  <a:cubicBezTo>
                    <a:pt x="30" y="15207"/>
                    <a:pt x="30" y="15208"/>
                    <a:pt x="29" y="15210"/>
                  </a:cubicBezTo>
                  <a:cubicBezTo>
                    <a:pt x="30" y="15208"/>
                    <a:pt x="30" y="15207"/>
                    <a:pt x="30" y="15205"/>
                  </a:cubicBezTo>
                  <a:close/>
                  <a:moveTo>
                    <a:pt x="25" y="15226"/>
                  </a:moveTo>
                  <a:lnTo>
                    <a:pt x="25" y="15226"/>
                  </a:lnTo>
                  <a:cubicBezTo>
                    <a:pt x="21" y="15239"/>
                    <a:pt x="18" y="15252"/>
                    <a:pt x="15" y="15264"/>
                  </a:cubicBezTo>
                  <a:lnTo>
                    <a:pt x="15" y="15264"/>
                  </a:lnTo>
                  <a:cubicBezTo>
                    <a:pt x="17" y="15257"/>
                    <a:pt x="18" y="15250"/>
                    <a:pt x="20" y="15242"/>
                  </a:cubicBezTo>
                  <a:cubicBezTo>
                    <a:pt x="22" y="15237"/>
                    <a:pt x="22" y="15232"/>
                    <a:pt x="25" y="15226"/>
                  </a:cubicBezTo>
                  <a:close/>
                  <a:moveTo>
                    <a:pt x="2145" y="1"/>
                  </a:moveTo>
                  <a:cubicBezTo>
                    <a:pt x="1433" y="5093"/>
                    <a:pt x="722" y="10186"/>
                    <a:pt x="11" y="15280"/>
                  </a:cubicBezTo>
                  <a:cubicBezTo>
                    <a:pt x="12" y="15277"/>
                    <a:pt x="13" y="15274"/>
                    <a:pt x="13" y="15271"/>
                  </a:cubicBezTo>
                  <a:lnTo>
                    <a:pt x="13" y="15271"/>
                  </a:lnTo>
                  <a:cubicBezTo>
                    <a:pt x="2" y="15328"/>
                    <a:pt x="0" y="15385"/>
                    <a:pt x="6" y="15442"/>
                  </a:cubicBezTo>
                  <a:cubicBezTo>
                    <a:pt x="6" y="15451"/>
                    <a:pt x="8" y="15457"/>
                    <a:pt x="9" y="15463"/>
                  </a:cubicBezTo>
                  <a:cubicBezTo>
                    <a:pt x="10" y="15472"/>
                    <a:pt x="11" y="15479"/>
                    <a:pt x="15" y="15487"/>
                  </a:cubicBezTo>
                  <a:cubicBezTo>
                    <a:pt x="19" y="15506"/>
                    <a:pt x="24" y="15525"/>
                    <a:pt x="29" y="15545"/>
                  </a:cubicBezTo>
                  <a:cubicBezTo>
                    <a:pt x="32" y="15557"/>
                    <a:pt x="38" y="15572"/>
                    <a:pt x="42" y="15585"/>
                  </a:cubicBezTo>
                  <a:cubicBezTo>
                    <a:pt x="45" y="15590"/>
                    <a:pt x="46" y="15595"/>
                    <a:pt x="48" y="15599"/>
                  </a:cubicBezTo>
                  <a:cubicBezTo>
                    <a:pt x="55" y="15615"/>
                    <a:pt x="62" y="15631"/>
                    <a:pt x="69" y="15645"/>
                  </a:cubicBezTo>
                  <a:cubicBezTo>
                    <a:pt x="76" y="15657"/>
                    <a:pt x="82" y="15668"/>
                    <a:pt x="88" y="15681"/>
                  </a:cubicBezTo>
                  <a:cubicBezTo>
                    <a:pt x="92" y="15688"/>
                    <a:pt x="95" y="15697"/>
                    <a:pt x="100" y="15703"/>
                  </a:cubicBezTo>
                  <a:cubicBezTo>
                    <a:pt x="121" y="15739"/>
                    <a:pt x="147" y="15772"/>
                    <a:pt x="173" y="15804"/>
                  </a:cubicBezTo>
                  <a:cubicBezTo>
                    <a:pt x="197" y="15834"/>
                    <a:pt x="221" y="15861"/>
                    <a:pt x="246" y="15888"/>
                  </a:cubicBezTo>
                  <a:lnTo>
                    <a:pt x="247" y="15888"/>
                  </a:lnTo>
                  <a:cubicBezTo>
                    <a:pt x="266" y="15907"/>
                    <a:pt x="283" y="15925"/>
                    <a:pt x="303" y="15944"/>
                  </a:cubicBezTo>
                  <a:cubicBezTo>
                    <a:pt x="316" y="15956"/>
                    <a:pt x="331" y="15970"/>
                    <a:pt x="347" y="15982"/>
                  </a:cubicBezTo>
                  <a:cubicBezTo>
                    <a:pt x="356" y="15992"/>
                    <a:pt x="366" y="16001"/>
                    <a:pt x="377" y="16009"/>
                  </a:cubicBezTo>
                  <a:cubicBezTo>
                    <a:pt x="393" y="16023"/>
                    <a:pt x="409" y="16035"/>
                    <a:pt x="427" y="16050"/>
                  </a:cubicBezTo>
                  <a:cubicBezTo>
                    <a:pt x="443" y="16063"/>
                    <a:pt x="460" y="16075"/>
                    <a:pt x="476" y="16087"/>
                  </a:cubicBezTo>
                  <a:cubicBezTo>
                    <a:pt x="496" y="16102"/>
                    <a:pt x="516" y="16117"/>
                    <a:pt x="535" y="16129"/>
                  </a:cubicBezTo>
                  <a:cubicBezTo>
                    <a:pt x="550" y="16140"/>
                    <a:pt x="565" y="16149"/>
                    <a:pt x="580" y="16158"/>
                  </a:cubicBezTo>
                  <a:cubicBezTo>
                    <a:pt x="616" y="16181"/>
                    <a:pt x="652" y="16204"/>
                    <a:pt x="687" y="16223"/>
                  </a:cubicBezTo>
                  <a:cubicBezTo>
                    <a:pt x="727" y="16246"/>
                    <a:pt x="765" y="16268"/>
                    <a:pt x="805" y="16288"/>
                  </a:cubicBezTo>
                  <a:cubicBezTo>
                    <a:pt x="844" y="16307"/>
                    <a:pt x="885" y="16328"/>
                    <a:pt x="926" y="16347"/>
                  </a:cubicBezTo>
                  <a:cubicBezTo>
                    <a:pt x="1004" y="16384"/>
                    <a:pt x="1084" y="16416"/>
                    <a:pt x="1165" y="16447"/>
                  </a:cubicBezTo>
                  <a:cubicBezTo>
                    <a:pt x="1209" y="16464"/>
                    <a:pt x="1254" y="16480"/>
                    <a:pt x="1298" y="16495"/>
                  </a:cubicBezTo>
                  <a:cubicBezTo>
                    <a:pt x="1336" y="16508"/>
                    <a:pt x="1375" y="16520"/>
                    <a:pt x="1412" y="16531"/>
                  </a:cubicBezTo>
                  <a:cubicBezTo>
                    <a:pt x="1503" y="16558"/>
                    <a:pt x="1595" y="16584"/>
                    <a:pt x="1687" y="16606"/>
                  </a:cubicBezTo>
                  <a:cubicBezTo>
                    <a:pt x="1732" y="16616"/>
                    <a:pt x="1775" y="16625"/>
                    <a:pt x="1818" y="16635"/>
                  </a:cubicBezTo>
                  <a:cubicBezTo>
                    <a:pt x="1863" y="16644"/>
                    <a:pt x="1906" y="16653"/>
                    <a:pt x="1950" y="16661"/>
                  </a:cubicBezTo>
                  <a:cubicBezTo>
                    <a:pt x="1995" y="16668"/>
                    <a:pt x="2038" y="16677"/>
                    <a:pt x="2083" y="16683"/>
                  </a:cubicBezTo>
                  <a:cubicBezTo>
                    <a:pt x="2122" y="16689"/>
                    <a:pt x="2163" y="16695"/>
                    <a:pt x="2203" y="16700"/>
                  </a:cubicBezTo>
                  <a:cubicBezTo>
                    <a:pt x="2208" y="16702"/>
                    <a:pt x="2215" y="16703"/>
                    <a:pt x="2220" y="16703"/>
                  </a:cubicBezTo>
                  <a:cubicBezTo>
                    <a:pt x="2253" y="16708"/>
                    <a:pt x="2289" y="16712"/>
                    <a:pt x="2323" y="16714"/>
                  </a:cubicBezTo>
                  <a:cubicBezTo>
                    <a:pt x="2334" y="16715"/>
                    <a:pt x="2342" y="16718"/>
                    <a:pt x="2354" y="16719"/>
                  </a:cubicBezTo>
                  <a:cubicBezTo>
                    <a:pt x="2395" y="16723"/>
                    <a:pt x="2439" y="16726"/>
                    <a:pt x="2481" y="16729"/>
                  </a:cubicBezTo>
                  <a:cubicBezTo>
                    <a:pt x="2512" y="16731"/>
                    <a:pt x="2543" y="16734"/>
                    <a:pt x="2576" y="16735"/>
                  </a:cubicBezTo>
                  <a:cubicBezTo>
                    <a:pt x="2600" y="16736"/>
                    <a:pt x="2623" y="16739"/>
                    <a:pt x="2647" y="16739"/>
                  </a:cubicBezTo>
                  <a:cubicBezTo>
                    <a:pt x="2659" y="16740"/>
                    <a:pt x="2669" y="16740"/>
                    <a:pt x="2681" y="16740"/>
                  </a:cubicBezTo>
                  <a:cubicBezTo>
                    <a:pt x="2718" y="16741"/>
                    <a:pt x="2758" y="16742"/>
                    <a:pt x="2796" y="16742"/>
                  </a:cubicBezTo>
                  <a:cubicBezTo>
                    <a:pt x="2987" y="16742"/>
                    <a:pt x="3178" y="16730"/>
                    <a:pt x="3367" y="16703"/>
                  </a:cubicBezTo>
                  <a:cubicBezTo>
                    <a:pt x="3369" y="16703"/>
                    <a:pt x="3370" y="16702"/>
                    <a:pt x="3371" y="16702"/>
                  </a:cubicBezTo>
                  <a:cubicBezTo>
                    <a:pt x="3371" y="16702"/>
                    <a:pt x="3371" y="16703"/>
                    <a:pt x="3372" y="16703"/>
                  </a:cubicBezTo>
                  <a:cubicBezTo>
                    <a:pt x="3446" y="16691"/>
                    <a:pt x="3519" y="16678"/>
                    <a:pt x="3593" y="16662"/>
                  </a:cubicBezTo>
                  <a:cubicBezTo>
                    <a:pt x="3629" y="16655"/>
                    <a:pt x="3666" y="16645"/>
                    <a:pt x="3703" y="16636"/>
                  </a:cubicBezTo>
                  <a:cubicBezTo>
                    <a:pt x="3707" y="16636"/>
                    <a:pt x="3711" y="16634"/>
                    <a:pt x="3713" y="16634"/>
                  </a:cubicBezTo>
                  <a:cubicBezTo>
                    <a:pt x="3755" y="16621"/>
                    <a:pt x="3797" y="16610"/>
                    <a:pt x="3839" y="16597"/>
                  </a:cubicBezTo>
                  <a:cubicBezTo>
                    <a:pt x="3875" y="16585"/>
                    <a:pt x="3912" y="16573"/>
                    <a:pt x="3948" y="16558"/>
                  </a:cubicBezTo>
                  <a:cubicBezTo>
                    <a:pt x="3968" y="16550"/>
                    <a:pt x="3990" y="16542"/>
                    <a:pt x="4011" y="16532"/>
                  </a:cubicBezTo>
                  <a:cubicBezTo>
                    <a:pt x="4035" y="16522"/>
                    <a:pt x="4061" y="16511"/>
                    <a:pt x="4083" y="16500"/>
                  </a:cubicBezTo>
                  <a:cubicBezTo>
                    <a:pt x="4130" y="16478"/>
                    <a:pt x="4176" y="16452"/>
                    <a:pt x="4219" y="16424"/>
                  </a:cubicBezTo>
                  <a:cubicBezTo>
                    <a:pt x="4242" y="16410"/>
                    <a:pt x="4265" y="16395"/>
                    <a:pt x="4287" y="16378"/>
                  </a:cubicBezTo>
                  <a:cubicBezTo>
                    <a:pt x="4301" y="16368"/>
                    <a:pt x="4314" y="16357"/>
                    <a:pt x="4329" y="16347"/>
                  </a:cubicBezTo>
                  <a:cubicBezTo>
                    <a:pt x="4340" y="16337"/>
                    <a:pt x="4352" y="16328"/>
                    <a:pt x="4362" y="16318"/>
                  </a:cubicBezTo>
                  <a:cubicBezTo>
                    <a:pt x="4407" y="16279"/>
                    <a:pt x="4448" y="16236"/>
                    <a:pt x="4483" y="16189"/>
                  </a:cubicBezTo>
                  <a:cubicBezTo>
                    <a:pt x="4488" y="16181"/>
                    <a:pt x="4492" y="16175"/>
                    <a:pt x="4497" y="16168"/>
                  </a:cubicBezTo>
                  <a:cubicBezTo>
                    <a:pt x="4498" y="16165"/>
                    <a:pt x="4501" y="16163"/>
                    <a:pt x="4502" y="16158"/>
                  </a:cubicBezTo>
                  <a:cubicBezTo>
                    <a:pt x="4509" y="16149"/>
                    <a:pt x="4514" y="16139"/>
                    <a:pt x="4519" y="16129"/>
                  </a:cubicBezTo>
                  <a:cubicBezTo>
                    <a:pt x="4524" y="16121"/>
                    <a:pt x="4530" y="16110"/>
                    <a:pt x="4535" y="16100"/>
                  </a:cubicBezTo>
                  <a:cubicBezTo>
                    <a:pt x="4545" y="16079"/>
                    <a:pt x="4555" y="16056"/>
                    <a:pt x="4561" y="16035"/>
                  </a:cubicBezTo>
                  <a:cubicBezTo>
                    <a:pt x="4565" y="16028"/>
                    <a:pt x="4566" y="16019"/>
                    <a:pt x="4570" y="16012"/>
                  </a:cubicBezTo>
                  <a:cubicBezTo>
                    <a:pt x="4576" y="15992"/>
                    <a:pt x="4580" y="15971"/>
                    <a:pt x="4584" y="15950"/>
                  </a:cubicBezTo>
                  <a:cubicBezTo>
                    <a:pt x="4584" y="15946"/>
                    <a:pt x="4585" y="15944"/>
                    <a:pt x="4585" y="15940"/>
                  </a:cubicBezTo>
                  <a:cubicBezTo>
                    <a:pt x="4586" y="15935"/>
                    <a:pt x="4586" y="15932"/>
                    <a:pt x="4586" y="15928"/>
                  </a:cubicBezTo>
                  <a:cubicBezTo>
                    <a:pt x="4837" y="14147"/>
                    <a:pt x="5085" y="12365"/>
                    <a:pt x="5334" y="10584"/>
                  </a:cubicBezTo>
                  <a:lnTo>
                    <a:pt x="5392" y="10166"/>
                  </a:lnTo>
                  <a:lnTo>
                    <a:pt x="5334" y="10585"/>
                  </a:lnTo>
                  <a:cubicBezTo>
                    <a:pt x="5371" y="10326"/>
                    <a:pt x="5406" y="10068"/>
                    <a:pt x="5443" y="9809"/>
                  </a:cubicBezTo>
                  <a:cubicBezTo>
                    <a:pt x="5455" y="9721"/>
                    <a:pt x="5467" y="9632"/>
                    <a:pt x="5479" y="9544"/>
                  </a:cubicBezTo>
                  <a:lnTo>
                    <a:pt x="5479" y="9544"/>
                  </a:lnTo>
                  <a:lnTo>
                    <a:pt x="5753" y="7588"/>
                  </a:lnTo>
                  <a:lnTo>
                    <a:pt x="5804" y="7223"/>
                  </a:lnTo>
                  <a:cubicBezTo>
                    <a:pt x="5830" y="7034"/>
                    <a:pt x="5857" y="6844"/>
                    <a:pt x="5884" y="6655"/>
                  </a:cubicBezTo>
                  <a:lnTo>
                    <a:pt x="5946" y="6203"/>
                  </a:lnTo>
                  <a:lnTo>
                    <a:pt x="6112" y="5008"/>
                  </a:lnTo>
                  <a:cubicBezTo>
                    <a:pt x="6138" y="4822"/>
                    <a:pt x="6164" y="4637"/>
                    <a:pt x="6190" y="4452"/>
                  </a:cubicBezTo>
                  <a:lnTo>
                    <a:pt x="6367" y="3187"/>
                  </a:lnTo>
                  <a:cubicBezTo>
                    <a:pt x="6486" y="2339"/>
                    <a:pt x="6604" y="1490"/>
                    <a:pt x="6723" y="641"/>
                  </a:cubicBezTo>
                  <a:lnTo>
                    <a:pt x="6722" y="641"/>
                  </a:lnTo>
                  <a:cubicBezTo>
                    <a:pt x="6718" y="672"/>
                    <a:pt x="6712" y="702"/>
                    <a:pt x="6702" y="730"/>
                  </a:cubicBezTo>
                  <a:cubicBezTo>
                    <a:pt x="6660" y="866"/>
                    <a:pt x="6557" y="981"/>
                    <a:pt x="6442" y="1069"/>
                  </a:cubicBezTo>
                  <a:cubicBezTo>
                    <a:pt x="6297" y="1180"/>
                    <a:pt x="6132" y="1250"/>
                    <a:pt x="5960" y="1302"/>
                  </a:cubicBezTo>
                  <a:cubicBezTo>
                    <a:pt x="5687" y="1388"/>
                    <a:pt x="5400" y="1427"/>
                    <a:pt x="5112" y="1437"/>
                  </a:cubicBezTo>
                  <a:cubicBezTo>
                    <a:pt x="5054" y="1439"/>
                    <a:pt x="4997" y="1441"/>
                    <a:pt x="4939" y="1441"/>
                  </a:cubicBezTo>
                  <a:cubicBezTo>
                    <a:pt x="4709" y="1441"/>
                    <a:pt x="4478" y="1422"/>
                    <a:pt x="4251" y="1389"/>
                  </a:cubicBezTo>
                  <a:cubicBezTo>
                    <a:pt x="3965" y="1347"/>
                    <a:pt x="3686" y="1281"/>
                    <a:pt x="3415" y="1187"/>
                  </a:cubicBezTo>
                  <a:cubicBezTo>
                    <a:pt x="3210" y="1118"/>
                    <a:pt x="3011" y="1032"/>
                    <a:pt x="2824" y="923"/>
                  </a:cubicBezTo>
                  <a:cubicBezTo>
                    <a:pt x="2674" y="836"/>
                    <a:pt x="2534" y="737"/>
                    <a:pt x="2408" y="613"/>
                  </a:cubicBezTo>
                  <a:cubicBezTo>
                    <a:pt x="2304" y="510"/>
                    <a:pt x="2211" y="389"/>
                    <a:pt x="2169" y="250"/>
                  </a:cubicBezTo>
                  <a:cubicBezTo>
                    <a:pt x="2143" y="170"/>
                    <a:pt x="2135" y="84"/>
                    <a:pt x="2147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8"/>
            <p:cNvSpPr/>
            <p:nvPr/>
          </p:nvSpPr>
          <p:spPr>
            <a:xfrm>
              <a:off x="2129075" y="4243500"/>
              <a:ext cx="115000" cy="50500"/>
            </a:xfrm>
            <a:custGeom>
              <a:rect b="b" l="l" r="r" t="t"/>
              <a:pathLst>
                <a:path extrusionOk="0" h="2020" w="4600">
                  <a:moveTo>
                    <a:pt x="558" y="1"/>
                  </a:moveTo>
                  <a:lnTo>
                    <a:pt x="558" y="1"/>
                  </a:lnTo>
                  <a:cubicBezTo>
                    <a:pt x="440" y="53"/>
                    <a:pt x="328" y="118"/>
                    <a:pt x="229" y="205"/>
                  </a:cubicBezTo>
                  <a:cubicBezTo>
                    <a:pt x="142" y="283"/>
                    <a:pt x="68" y="378"/>
                    <a:pt x="32" y="488"/>
                  </a:cubicBezTo>
                  <a:cubicBezTo>
                    <a:pt x="22" y="517"/>
                    <a:pt x="16" y="548"/>
                    <a:pt x="11" y="580"/>
                  </a:cubicBezTo>
                  <a:cubicBezTo>
                    <a:pt x="1" y="661"/>
                    <a:pt x="10" y="749"/>
                    <a:pt x="35" y="829"/>
                  </a:cubicBezTo>
                  <a:cubicBezTo>
                    <a:pt x="78" y="967"/>
                    <a:pt x="172" y="1088"/>
                    <a:pt x="275" y="1191"/>
                  </a:cubicBezTo>
                  <a:cubicBezTo>
                    <a:pt x="401" y="1316"/>
                    <a:pt x="540" y="1415"/>
                    <a:pt x="691" y="1501"/>
                  </a:cubicBezTo>
                  <a:cubicBezTo>
                    <a:pt x="878" y="1610"/>
                    <a:pt x="1077" y="1695"/>
                    <a:pt x="1281" y="1766"/>
                  </a:cubicBezTo>
                  <a:cubicBezTo>
                    <a:pt x="1554" y="1860"/>
                    <a:pt x="1833" y="1925"/>
                    <a:pt x="2118" y="1967"/>
                  </a:cubicBezTo>
                  <a:cubicBezTo>
                    <a:pt x="2349" y="2001"/>
                    <a:pt x="2583" y="2019"/>
                    <a:pt x="2817" y="2019"/>
                  </a:cubicBezTo>
                  <a:cubicBezTo>
                    <a:pt x="2871" y="2019"/>
                    <a:pt x="2925" y="2018"/>
                    <a:pt x="2979" y="2016"/>
                  </a:cubicBezTo>
                  <a:cubicBezTo>
                    <a:pt x="3267" y="2004"/>
                    <a:pt x="3553" y="1965"/>
                    <a:pt x="3827" y="1881"/>
                  </a:cubicBezTo>
                  <a:cubicBezTo>
                    <a:pt x="3999" y="1828"/>
                    <a:pt x="4165" y="1757"/>
                    <a:pt x="4309" y="1647"/>
                  </a:cubicBezTo>
                  <a:cubicBezTo>
                    <a:pt x="4425" y="1559"/>
                    <a:pt x="4527" y="1446"/>
                    <a:pt x="4569" y="1309"/>
                  </a:cubicBezTo>
                  <a:cubicBezTo>
                    <a:pt x="4579" y="1280"/>
                    <a:pt x="4585" y="1250"/>
                    <a:pt x="4589" y="1220"/>
                  </a:cubicBezTo>
                  <a:cubicBezTo>
                    <a:pt x="4600" y="1144"/>
                    <a:pt x="4592" y="1064"/>
                    <a:pt x="4571" y="990"/>
                  </a:cubicBezTo>
                  <a:cubicBezTo>
                    <a:pt x="4543" y="885"/>
                    <a:pt x="4486" y="792"/>
                    <a:pt x="4418" y="707"/>
                  </a:cubicBezTo>
                  <a:cubicBezTo>
                    <a:pt x="4360" y="635"/>
                    <a:pt x="4293" y="571"/>
                    <a:pt x="4223" y="512"/>
                  </a:cubicBezTo>
                  <a:cubicBezTo>
                    <a:pt x="4192" y="726"/>
                    <a:pt x="4162" y="941"/>
                    <a:pt x="4132" y="1155"/>
                  </a:cubicBezTo>
                  <a:cubicBezTo>
                    <a:pt x="4130" y="1174"/>
                    <a:pt x="4125" y="1194"/>
                    <a:pt x="4120" y="1212"/>
                  </a:cubicBezTo>
                  <a:lnTo>
                    <a:pt x="4116" y="1224"/>
                  </a:lnTo>
                  <a:cubicBezTo>
                    <a:pt x="4095" y="1291"/>
                    <a:pt x="4057" y="1353"/>
                    <a:pt x="4001" y="1412"/>
                  </a:cubicBezTo>
                  <a:cubicBezTo>
                    <a:pt x="3983" y="1433"/>
                    <a:pt x="3961" y="1453"/>
                    <a:pt x="3938" y="1472"/>
                  </a:cubicBezTo>
                  <a:lnTo>
                    <a:pt x="3924" y="1483"/>
                  </a:lnTo>
                  <a:cubicBezTo>
                    <a:pt x="3863" y="1531"/>
                    <a:pt x="3789" y="1577"/>
                    <a:pt x="3706" y="1614"/>
                  </a:cubicBezTo>
                  <a:lnTo>
                    <a:pt x="3695" y="1619"/>
                  </a:lnTo>
                  <a:cubicBezTo>
                    <a:pt x="3668" y="1632"/>
                    <a:pt x="3638" y="1642"/>
                    <a:pt x="3608" y="1655"/>
                  </a:cubicBezTo>
                  <a:cubicBezTo>
                    <a:pt x="3574" y="1668"/>
                    <a:pt x="3537" y="1679"/>
                    <a:pt x="3498" y="1693"/>
                  </a:cubicBezTo>
                  <a:lnTo>
                    <a:pt x="3487" y="1697"/>
                  </a:lnTo>
                  <a:cubicBezTo>
                    <a:pt x="3402" y="1721"/>
                    <a:pt x="3310" y="1742"/>
                    <a:pt x="3214" y="1758"/>
                  </a:cubicBezTo>
                  <a:lnTo>
                    <a:pt x="3202" y="1761"/>
                  </a:lnTo>
                  <a:cubicBezTo>
                    <a:pt x="3141" y="1771"/>
                    <a:pt x="3079" y="1778"/>
                    <a:pt x="3015" y="1784"/>
                  </a:cubicBezTo>
                  <a:cubicBezTo>
                    <a:pt x="2946" y="1791"/>
                    <a:pt x="2873" y="1794"/>
                    <a:pt x="2800" y="1797"/>
                  </a:cubicBezTo>
                  <a:lnTo>
                    <a:pt x="2775" y="1797"/>
                  </a:lnTo>
                  <a:cubicBezTo>
                    <a:pt x="2753" y="1798"/>
                    <a:pt x="2732" y="1798"/>
                    <a:pt x="2710" y="1798"/>
                  </a:cubicBezTo>
                  <a:cubicBezTo>
                    <a:pt x="2689" y="1798"/>
                    <a:pt x="2667" y="1798"/>
                    <a:pt x="2645" y="1797"/>
                  </a:cubicBezTo>
                  <a:lnTo>
                    <a:pt x="2606" y="1797"/>
                  </a:lnTo>
                  <a:cubicBezTo>
                    <a:pt x="2533" y="1794"/>
                    <a:pt x="2459" y="1791"/>
                    <a:pt x="2386" y="1784"/>
                  </a:cubicBezTo>
                  <a:lnTo>
                    <a:pt x="2373" y="1783"/>
                  </a:lnTo>
                  <a:cubicBezTo>
                    <a:pt x="2353" y="1782"/>
                    <a:pt x="2334" y="1779"/>
                    <a:pt x="2314" y="1778"/>
                  </a:cubicBezTo>
                  <a:cubicBezTo>
                    <a:pt x="2264" y="1772"/>
                    <a:pt x="2215" y="1766"/>
                    <a:pt x="2166" y="1760"/>
                  </a:cubicBezTo>
                  <a:lnTo>
                    <a:pt x="2153" y="1757"/>
                  </a:lnTo>
                  <a:cubicBezTo>
                    <a:pt x="1967" y="1729"/>
                    <a:pt x="1782" y="1689"/>
                    <a:pt x="1609" y="1636"/>
                  </a:cubicBezTo>
                  <a:cubicBezTo>
                    <a:pt x="1601" y="1634"/>
                    <a:pt x="1591" y="1631"/>
                    <a:pt x="1583" y="1629"/>
                  </a:cubicBezTo>
                  <a:lnTo>
                    <a:pt x="1572" y="1625"/>
                  </a:lnTo>
                  <a:cubicBezTo>
                    <a:pt x="1536" y="1613"/>
                    <a:pt x="1501" y="1603"/>
                    <a:pt x="1467" y="1589"/>
                  </a:cubicBezTo>
                  <a:lnTo>
                    <a:pt x="1455" y="1585"/>
                  </a:lnTo>
                  <a:cubicBezTo>
                    <a:pt x="1360" y="1551"/>
                    <a:pt x="1268" y="1514"/>
                    <a:pt x="1183" y="1473"/>
                  </a:cubicBezTo>
                  <a:lnTo>
                    <a:pt x="1173" y="1468"/>
                  </a:lnTo>
                  <a:cubicBezTo>
                    <a:pt x="1116" y="1440"/>
                    <a:pt x="1063" y="1412"/>
                    <a:pt x="1012" y="1383"/>
                  </a:cubicBezTo>
                  <a:cubicBezTo>
                    <a:pt x="983" y="1365"/>
                    <a:pt x="954" y="1347"/>
                    <a:pt x="925" y="1328"/>
                  </a:cubicBezTo>
                  <a:lnTo>
                    <a:pt x="871" y="1292"/>
                  </a:lnTo>
                  <a:cubicBezTo>
                    <a:pt x="764" y="1217"/>
                    <a:pt x="676" y="1138"/>
                    <a:pt x="609" y="1056"/>
                  </a:cubicBezTo>
                  <a:cubicBezTo>
                    <a:pt x="517" y="941"/>
                    <a:pt x="467" y="823"/>
                    <a:pt x="465" y="707"/>
                  </a:cubicBezTo>
                  <a:cubicBezTo>
                    <a:pt x="463" y="686"/>
                    <a:pt x="465" y="666"/>
                    <a:pt x="468" y="645"/>
                  </a:cubicBezTo>
                  <a:cubicBezTo>
                    <a:pt x="498" y="430"/>
                    <a:pt x="529" y="215"/>
                    <a:pt x="558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8"/>
            <p:cNvSpPr/>
            <p:nvPr/>
          </p:nvSpPr>
          <p:spPr>
            <a:xfrm>
              <a:off x="2140700" y="4243000"/>
              <a:ext cx="93975" cy="45450"/>
            </a:xfrm>
            <a:custGeom>
              <a:rect b="b" l="l" r="r" t="t"/>
              <a:pathLst>
                <a:path extrusionOk="0" h="1818" w="3759">
                  <a:moveTo>
                    <a:pt x="137" y="1"/>
                  </a:moveTo>
                  <a:cubicBezTo>
                    <a:pt x="122" y="7"/>
                    <a:pt x="109" y="12"/>
                    <a:pt x="94" y="19"/>
                  </a:cubicBezTo>
                  <a:cubicBezTo>
                    <a:pt x="65" y="233"/>
                    <a:pt x="35" y="448"/>
                    <a:pt x="5" y="662"/>
                  </a:cubicBezTo>
                  <a:cubicBezTo>
                    <a:pt x="2" y="683"/>
                    <a:pt x="1" y="704"/>
                    <a:pt x="1" y="725"/>
                  </a:cubicBezTo>
                  <a:cubicBezTo>
                    <a:pt x="4" y="840"/>
                    <a:pt x="52" y="960"/>
                    <a:pt x="146" y="1075"/>
                  </a:cubicBezTo>
                  <a:cubicBezTo>
                    <a:pt x="213" y="1157"/>
                    <a:pt x="300" y="1236"/>
                    <a:pt x="408" y="1311"/>
                  </a:cubicBezTo>
                  <a:lnTo>
                    <a:pt x="461" y="1347"/>
                  </a:lnTo>
                  <a:cubicBezTo>
                    <a:pt x="491" y="1366"/>
                    <a:pt x="519" y="1383"/>
                    <a:pt x="549" y="1401"/>
                  </a:cubicBezTo>
                  <a:cubicBezTo>
                    <a:pt x="601" y="1430"/>
                    <a:pt x="654" y="1458"/>
                    <a:pt x="709" y="1487"/>
                  </a:cubicBezTo>
                  <a:lnTo>
                    <a:pt x="719" y="1492"/>
                  </a:lnTo>
                  <a:cubicBezTo>
                    <a:pt x="805" y="1532"/>
                    <a:pt x="897" y="1570"/>
                    <a:pt x="991" y="1604"/>
                  </a:cubicBezTo>
                  <a:lnTo>
                    <a:pt x="1004" y="1608"/>
                  </a:lnTo>
                  <a:cubicBezTo>
                    <a:pt x="1037" y="1621"/>
                    <a:pt x="1073" y="1631"/>
                    <a:pt x="1109" y="1644"/>
                  </a:cubicBezTo>
                  <a:lnTo>
                    <a:pt x="1120" y="1647"/>
                  </a:lnTo>
                  <a:cubicBezTo>
                    <a:pt x="1130" y="1650"/>
                    <a:pt x="1138" y="1652"/>
                    <a:pt x="1146" y="1655"/>
                  </a:cubicBezTo>
                  <a:cubicBezTo>
                    <a:pt x="1319" y="1707"/>
                    <a:pt x="1503" y="1748"/>
                    <a:pt x="1690" y="1776"/>
                  </a:cubicBezTo>
                  <a:lnTo>
                    <a:pt x="1702" y="1778"/>
                  </a:lnTo>
                  <a:cubicBezTo>
                    <a:pt x="1753" y="1786"/>
                    <a:pt x="1801" y="1791"/>
                    <a:pt x="1850" y="1796"/>
                  </a:cubicBezTo>
                  <a:cubicBezTo>
                    <a:pt x="1870" y="1799"/>
                    <a:pt x="1890" y="1801"/>
                    <a:pt x="1910" y="1802"/>
                  </a:cubicBezTo>
                  <a:lnTo>
                    <a:pt x="1922" y="1803"/>
                  </a:lnTo>
                  <a:cubicBezTo>
                    <a:pt x="1996" y="1809"/>
                    <a:pt x="2069" y="1813"/>
                    <a:pt x="2142" y="1816"/>
                  </a:cubicBezTo>
                  <a:lnTo>
                    <a:pt x="2182" y="1816"/>
                  </a:lnTo>
                  <a:cubicBezTo>
                    <a:pt x="2203" y="1817"/>
                    <a:pt x="2225" y="1817"/>
                    <a:pt x="2246" y="1817"/>
                  </a:cubicBezTo>
                  <a:cubicBezTo>
                    <a:pt x="2268" y="1817"/>
                    <a:pt x="2289" y="1817"/>
                    <a:pt x="2311" y="1816"/>
                  </a:cubicBezTo>
                  <a:lnTo>
                    <a:pt x="2336" y="1816"/>
                  </a:lnTo>
                  <a:cubicBezTo>
                    <a:pt x="2409" y="1813"/>
                    <a:pt x="2481" y="1809"/>
                    <a:pt x="2552" y="1803"/>
                  </a:cubicBezTo>
                  <a:cubicBezTo>
                    <a:pt x="2616" y="1796"/>
                    <a:pt x="2677" y="1790"/>
                    <a:pt x="2738" y="1780"/>
                  </a:cubicBezTo>
                  <a:lnTo>
                    <a:pt x="2750" y="1777"/>
                  </a:lnTo>
                  <a:cubicBezTo>
                    <a:pt x="2848" y="1761"/>
                    <a:pt x="2939" y="1740"/>
                    <a:pt x="3023" y="1715"/>
                  </a:cubicBezTo>
                  <a:lnTo>
                    <a:pt x="3035" y="1712"/>
                  </a:lnTo>
                  <a:cubicBezTo>
                    <a:pt x="3073" y="1699"/>
                    <a:pt x="3110" y="1688"/>
                    <a:pt x="3145" y="1673"/>
                  </a:cubicBezTo>
                  <a:cubicBezTo>
                    <a:pt x="3175" y="1661"/>
                    <a:pt x="3204" y="1651"/>
                    <a:pt x="3231" y="1638"/>
                  </a:cubicBezTo>
                  <a:lnTo>
                    <a:pt x="3242" y="1633"/>
                  </a:lnTo>
                  <a:cubicBezTo>
                    <a:pt x="3325" y="1593"/>
                    <a:pt x="3399" y="1550"/>
                    <a:pt x="3460" y="1502"/>
                  </a:cubicBezTo>
                  <a:lnTo>
                    <a:pt x="3475" y="1490"/>
                  </a:lnTo>
                  <a:cubicBezTo>
                    <a:pt x="3497" y="1471"/>
                    <a:pt x="3519" y="1451"/>
                    <a:pt x="3538" y="1431"/>
                  </a:cubicBezTo>
                  <a:cubicBezTo>
                    <a:pt x="3592" y="1373"/>
                    <a:pt x="3630" y="1310"/>
                    <a:pt x="3653" y="1243"/>
                  </a:cubicBezTo>
                  <a:lnTo>
                    <a:pt x="3656" y="1231"/>
                  </a:lnTo>
                  <a:cubicBezTo>
                    <a:pt x="3661" y="1212"/>
                    <a:pt x="3666" y="1193"/>
                    <a:pt x="3669" y="1173"/>
                  </a:cubicBezTo>
                  <a:cubicBezTo>
                    <a:pt x="3698" y="959"/>
                    <a:pt x="3728" y="745"/>
                    <a:pt x="3759" y="531"/>
                  </a:cubicBezTo>
                  <a:cubicBezTo>
                    <a:pt x="3747" y="520"/>
                    <a:pt x="3735" y="511"/>
                    <a:pt x="3723" y="502"/>
                  </a:cubicBezTo>
                  <a:cubicBezTo>
                    <a:pt x="3705" y="532"/>
                    <a:pt x="3682" y="561"/>
                    <a:pt x="3656" y="588"/>
                  </a:cubicBezTo>
                  <a:cubicBezTo>
                    <a:pt x="3650" y="594"/>
                    <a:pt x="3644" y="602"/>
                    <a:pt x="3637" y="607"/>
                  </a:cubicBezTo>
                  <a:cubicBezTo>
                    <a:pt x="3597" y="649"/>
                    <a:pt x="3548" y="686"/>
                    <a:pt x="3492" y="720"/>
                  </a:cubicBezTo>
                  <a:cubicBezTo>
                    <a:pt x="3425" y="762"/>
                    <a:pt x="3347" y="799"/>
                    <a:pt x="3262" y="832"/>
                  </a:cubicBezTo>
                  <a:cubicBezTo>
                    <a:pt x="3183" y="860"/>
                    <a:pt x="3096" y="887"/>
                    <a:pt x="3002" y="908"/>
                  </a:cubicBezTo>
                  <a:cubicBezTo>
                    <a:pt x="2899" y="929"/>
                    <a:pt x="2786" y="948"/>
                    <a:pt x="2670" y="959"/>
                  </a:cubicBezTo>
                  <a:cubicBezTo>
                    <a:pt x="2571" y="968"/>
                    <a:pt x="2468" y="973"/>
                    <a:pt x="2363" y="973"/>
                  </a:cubicBezTo>
                  <a:cubicBezTo>
                    <a:pt x="2234" y="973"/>
                    <a:pt x="2101" y="966"/>
                    <a:pt x="1968" y="953"/>
                  </a:cubicBezTo>
                  <a:cubicBezTo>
                    <a:pt x="1728" y="927"/>
                    <a:pt x="1488" y="879"/>
                    <a:pt x="1266" y="811"/>
                  </a:cubicBezTo>
                  <a:cubicBezTo>
                    <a:pt x="1043" y="744"/>
                    <a:pt x="837" y="657"/>
                    <a:pt x="666" y="558"/>
                  </a:cubicBezTo>
                  <a:cubicBezTo>
                    <a:pt x="515" y="472"/>
                    <a:pt x="391" y="375"/>
                    <a:pt x="299" y="274"/>
                  </a:cubicBezTo>
                  <a:cubicBezTo>
                    <a:pt x="287" y="259"/>
                    <a:pt x="274" y="247"/>
                    <a:pt x="264" y="232"/>
                  </a:cubicBezTo>
                  <a:cubicBezTo>
                    <a:pt x="235" y="197"/>
                    <a:pt x="210" y="162"/>
                    <a:pt x="190" y="125"/>
                  </a:cubicBezTo>
                  <a:cubicBezTo>
                    <a:pt x="167" y="83"/>
                    <a:pt x="148" y="42"/>
                    <a:pt x="137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8"/>
            <p:cNvSpPr/>
            <p:nvPr/>
          </p:nvSpPr>
          <p:spPr>
            <a:xfrm>
              <a:off x="2143100" y="4230200"/>
              <a:ext cx="76250" cy="40300"/>
            </a:xfrm>
            <a:custGeom>
              <a:rect b="b" l="l" r="r" t="t"/>
              <a:pathLst>
                <a:path extrusionOk="0" h="1612" w="3050">
                  <a:moveTo>
                    <a:pt x="442" y="1"/>
                  </a:moveTo>
                  <a:lnTo>
                    <a:pt x="442" y="1"/>
                  </a:lnTo>
                  <a:cubicBezTo>
                    <a:pt x="348" y="43"/>
                    <a:pt x="259" y="94"/>
                    <a:pt x="180" y="164"/>
                  </a:cubicBezTo>
                  <a:cubicBezTo>
                    <a:pt x="110" y="226"/>
                    <a:pt x="51" y="303"/>
                    <a:pt x="23" y="389"/>
                  </a:cubicBezTo>
                  <a:cubicBezTo>
                    <a:pt x="15" y="413"/>
                    <a:pt x="9" y="438"/>
                    <a:pt x="5" y="462"/>
                  </a:cubicBezTo>
                  <a:cubicBezTo>
                    <a:pt x="0" y="529"/>
                    <a:pt x="7" y="599"/>
                    <a:pt x="26" y="663"/>
                  </a:cubicBezTo>
                  <a:cubicBezTo>
                    <a:pt x="61" y="773"/>
                    <a:pt x="135" y="870"/>
                    <a:pt x="218" y="952"/>
                  </a:cubicBezTo>
                  <a:cubicBezTo>
                    <a:pt x="317" y="1052"/>
                    <a:pt x="429" y="1131"/>
                    <a:pt x="549" y="1200"/>
                  </a:cubicBezTo>
                  <a:cubicBezTo>
                    <a:pt x="698" y="1287"/>
                    <a:pt x="857" y="1355"/>
                    <a:pt x="1019" y="1410"/>
                  </a:cubicBezTo>
                  <a:cubicBezTo>
                    <a:pt x="1236" y="1485"/>
                    <a:pt x="1460" y="1538"/>
                    <a:pt x="1686" y="1571"/>
                  </a:cubicBezTo>
                  <a:cubicBezTo>
                    <a:pt x="1867" y="1597"/>
                    <a:pt x="2051" y="1612"/>
                    <a:pt x="2234" y="1612"/>
                  </a:cubicBezTo>
                  <a:cubicBezTo>
                    <a:pt x="2280" y="1612"/>
                    <a:pt x="2326" y="1611"/>
                    <a:pt x="2372" y="1609"/>
                  </a:cubicBezTo>
                  <a:cubicBezTo>
                    <a:pt x="2601" y="1601"/>
                    <a:pt x="2830" y="1569"/>
                    <a:pt x="3049" y="1501"/>
                  </a:cubicBezTo>
                  <a:lnTo>
                    <a:pt x="2904" y="1417"/>
                  </a:lnTo>
                  <a:lnTo>
                    <a:pt x="2787" y="1350"/>
                  </a:lnTo>
                  <a:lnTo>
                    <a:pt x="2778" y="1352"/>
                  </a:lnTo>
                  <a:cubicBezTo>
                    <a:pt x="2711" y="1372"/>
                    <a:pt x="2637" y="1389"/>
                    <a:pt x="2560" y="1402"/>
                  </a:cubicBezTo>
                  <a:lnTo>
                    <a:pt x="2550" y="1404"/>
                  </a:lnTo>
                  <a:cubicBezTo>
                    <a:pt x="2502" y="1412"/>
                    <a:pt x="2453" y="1417"/>
                    <a:pt x="2401" y="1423"/>
                  </a:cubicBezTo>
                  <a:cubicBezTo>
                    <a:pt x="2345" y="1428"/>
                    <a:pt x="2287" y="1431"/>
                    <a:pt x="2229" y="1433"/>
                  </a:cubicBezTo>
                  <a:lnTo>
                    <a:pt x="2208" y="1433"/>
                  </a:lnTo>
                  <a:cubicBezTo>
                    <a:pt x="2192" y="1434"/>
                    <a:pt x="2174" y="1434"/>
                    <a:pt x="2157" y="1434"/>
                  </a:cubicBezTo>
                  <a:cubicBezTo>
                    <a:pt x="2140" y="1434"/>
                    <a:pt x="2123" y="1434"/>
                    <a:pt x="2107" y="1433"/>
                  </a:cubicBezTo>
                  <a:lnTo>
                    <a:pt x="2075" y="1433"/>
                  </a:lnTo>
                  <a:cubicBezTo>
                    <a:pt x="2018" y="1431"/>
                    <a:pt x="1958" y="1428"/>
                    <a:pt x="1900" y="1423"/>
                  </a:cubicBezTo>
                  <a:lnTo>
                    <a:pt x="1889" y="1421"/>
                  </a:lnTo>
                  <a:cubicBezTo>
                    <a:pt x="1873" y="1420"/>
                    <a:pt x="1858" y="1418"/>
                    <a:pt x="1842" y="1415"/>
                  </a:cubicBezTo>
                  <a:cubicBezTo>
                    <a:pt x="1803" y="1412"/>
                    <a:pt x="1763" y="1407"/>
                    <a:pt x="1725" y="1402"/>
                  </a:cubicBezTo>
                  <a:lnTo>
                    <a:pt x="1713" y="1400"/>
                  </a:lnTo>
                  <a:cubicBezTo>
                    <a:pt x="1564" y="1378"/>
                    <a:pt x="1418" y="1345"/>
                    <a:pt x="1281" y="1304"/>
                  </a:cubicBezTo>
                  <a:cubicBezTo>
                    <a:pt x="1272" y="1302"/>
                    <a:pt x="1266" y="1300"/>
                    <a:pt x="1260" y="1298"/>
                  </a:cubicBezTo>
                  <a:lnTo>
                    <a:pt x="1250" y="1295"/>
                  </a:lnTo>
                  <a:cubicBezTo>
                    <a:pt x="1223" y="1287"/>
                    <a:pt x="1194" y="1277"/>
                    <a:pt x="1167" y="1267"/>
                  </a:cubicBezTo>
                  <a:lnTo>
                    <a:pt x="1157" y="1263"/>
                  </a:lnTo>
                  <a:cubicBezTo>
                    <a:pt x="1082" y="1236"/>
                    <a:pt x="1008" y="1206"/>
                    <a:pt x="940" y="1174"/>
                  </a:cubicBezTo>
                  <a:lnTo>
                    <a:pt x="931" y="1171"/>
                  </a:lnTo>
                  <a:cubicBezTo>
                    <a:pt x="887" y="1148"/>
                    <a:pt x="843" y="1126"/>
                    <a:pt x="803" y="1104"/>
                  </a:cubicBezTo>
                  <a:cubicBezTo>
                    <a:pt x="779" y="1090"/>
                    <a:pt x="756" y="1077"/>
                    <a:pt x="733" y="1061"/>
                  </a:cubicBezTo>
                  <a:lnTo>
                    <a:pt x="690" y="1032"/>
                  </a:lnTo>
                  <a:cubicBezTo>
                    <a:pt x="605" y="973"/>
                    <a:pt x="535" y="910"/>
                    <a:pt x="482" y="844"/>
                  </a:cubicBezTo>
                  <a:cubicBezTo>
                    <a:pt x="407" y="752"/>
                    <a:pt x="369" y="656"/>
                    <a:pt x="367" y="565"/>
                  </a:cubicBezTo>
                  <a:cubicBezTo>
                    <a:pt x="367" y="548"/>
                    <a:pt x="368" y="533"/>
                    <a:pt x="371" y="514"/>
                  </a:cubicBezTo>
                  <a:cubicBezTo>
                    <a:pt x="395" y="342"/>
                    <a:pt x="418" y="171"/>
                    <a:pt x="442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8"/>
            <p:cNvSpPr/>
            <p:nvPr/>
          </p:nvSpPr>
          <p:spPr>
            <a:xfrm>
              <a:off x="2031950" y="4725425"/>
              <a:ext cx="183675" cy="106400"/>
            </a:xfrm>
            <a:custGeom>
              <a:rect b="b" l="l" r="r" t="t"/>
              <a:pathLst>
                <a:path extrusionOk="0" h="4256" w="7347">
                  <a:moveTo>
                    <a:pt x="1758" y="1"/>
                  </a:moveTo>
                  <a:lnTo>
                    <a:pt x="0" y="1014"/>
                  </a:lnTo>
                  <a:lnTo>
                    <a:pt x="5589" y="4255"/>
                  </a:lnTo>
                  <a:lnTo>
                    <a:pt x="7347" y="3242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8"/>
            <p:cNvSpPr/>
            <p:nvPr/>
          </p:nvSpPr>
          <p:spPr>
            <a:xfrm>
              <a:off x="2228175" y="4787500"/>
              <a:ext cx="84275" cy="119050"/>
            </a:xfrm>
            <a:custGeom>
              <a:rect b="b" l="l" r="r" t="t"/>
              <a:pathLst>
                <a:path extrusionOk="0" h="4762" w="3371">
                  <a:moveTo>
                    <a:pt x="3371" y="1"/>
                  </a:moveTo>
                  <a:cubicBezTo>
                    <a:pt x="3371" y="389"/>
                    <a:pt x="3277" y="777"/>
                    <a:pt x="3113" y="1131"/>
                  </a:cubicBezTo>
                  <a:cubicBezTo>
                    <a:pt x="2894" y="1604"/>
                    <a:pt x="2550" y="2016"/>
                    <a:pt x="2161" y="2364"/>
                  </a:cubicBezTo>
                  <a:cubicBezTo>
                    <a:pt x="1538" y="2923"/>
                    <a:pt x="799" y="3319"/>
                    <a:pt x="24" y="3617"/>
                  </a:cubicBezTo>
                  <a:cubicBezTo>
                    <a:pt x="16" y="3622"/>
                    <a:pt x="9" y="3625"/>
                    <a:pt x="0" y="3628"/>
                  </a:cubicBezTo>
                  <a:lnTo>
                    <a:pt x="0" y="4762"/>
                  </a:lnTo>
                  <a:cubicBezTo>
                    <a:pt x="206" y="4683"/>
                    <a:pt x="409" y="4597"/>
                    <a:pt x="607" y="4503"/>
                  </a:cubicBezTo>
                  <a:cubicBezTo>
                    <a:pt x="825" y="4400"/>
                    <a:pt x="1037" y="4288"/>
                    <a:pt x="1243" y="4167"/>
                  </a:cubicBezTo>
                  <a:cubicBezTo>
                    <a:pt x="1625" y="3939"/>
                    <a:pt x="1987" y="3675"/>
                    <a:pt x="2306" y="3364"/>
                  </a:cubicBezTo>
                  <a:cubicBezTo>
                    <a:pt x="2700" y="2984"/>
                    <a:pt x="3032" y="2533"/>
                    <a:pt x="3214" y="2017"/>
                  </a:cubicBezTo>
                  <a:cubicBezTo>
                    <a:pt x="3314" y="1730"/>
                    <a:pt x="3370" y="1424"/>
                    <a:pt x="3370" y="1121"/>
                  </a:cubicBezTo>
                  <a:lnTo>
                    <a:pt x="3371" y="1121"/>
                  </a:lnTo>
                  <a:lnTo>
                    <a:pt x="3371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8"/>
            <p:cNvSpPr/>
            <p:nvPr/>
          </p:nvSpPr>
          <p:spPr>
            <a:xfrm>
              <a:off x="2165600" y="4273925"/>
              <a:ext cx="78275" cy="400550"/>
            </a:xfrm>
            <a:custGeom>
              <a:rect b="b" l="l" r="r" t="t"/>
              <a:pathLst>
                <a:path extrusionOk="0" h="16022" w="3131">
                  <a:moveTo>
                    <a:pt x="3129" y="0"/>
                  </a:moveTo>
                  <a:cubicBezTo>
                    <a:pt x="3125" y="31"/>
                    <a:pt x="3119" y="61"/>
                    <a:pt x="3109" y="89"/>
                  </a:cubicBezTo>
                  <a:cubicBezTo>
                    <a:pt x="3066" y="225"/>
                    <a:pt x="2964" y="340"/>
                    <a:pt x="2849" y="428"/>
                  </a:cubicBezTo>
                  <a:cubicBezTo>
                    <a:pt x="2703" y="539"/>
                    <a:pt x="2539" y="609"/>
                    <a:pt x="2367" y="661"/>
                  </a:cubicBezTo>
                  <a:lnTo>
                    <a:pt x="1" y="16021"/>
                  </a:lnTo>
                  <a:cubicBezTo>
                    <a:pt x="15" y="16019"/>
                    <a:pt x="31" y="16015"/>
                    <a:pt x="46" y="16012"/>
                  </a:cubicBezTo>
                  <a:cubicBezTo>
                    <a:pt x="68" y="16006"/>
                    <a:pt x="90" y="16001"/>
                    <a:pt x="111" y="15995"/>
                  </a:cubicBezTo>
                  <a:cubicBezTo>
                    <a:pt x="115" y="15995"/>
                    <a:pt x="119" y="15993"/>
                    <a:pt x="121" y="15993"/>
                  </a:cubicBezTo>
                  <a:cubicBezTo>
                    <a:pt x="163" y="15980"/>
                    <a:pt x="205" y="15969"/>
                    <a:pt x="247" y="15956"/>
                  </a:cubicBezTo>
                  <a:cubicBezTo>
                    <a:pt x="283" y="15944"/>
                    <a:pt x="320" y="15932"/>
                    <a:pt x="356" y="15917"/>
                  </a:cubicBezTo>
                  <a:cubicBezTo>
                    <a:pt x="376" y="15909"/>
                    <a:pt x="398" y="15901"/>
                    <a:pt x="419" y="15891"/>
                  </a:cubicBezTo>
                  <a:cubicBezTo>
                    <a:pt x="443" y="15881"/>
                    <a:pt x="469" y="15870"/>
                    <a:pt x="491" y="15859"/>
                  </a:cubicBezTo>
                  <a:cubicBezTo>
                    <a:pt x="538" y="15837"/>
                    <a:pt x="584" y="15812"/>
                    <a:pt x="627" y="15783"/>
                  </a:cubicBezTo>
                  <a:cubicBezTo>
                    <a:pt x="650" y="15769"/>
                    <a:pt x="673" y="15754"/>
                    <a:pt x="695" y="15737"/>
                  </a:cubicBezTo>
                  <a:cubicBezTo>
                    <a:pt x="709" y="15727"/>
                    <a:pt x="722" y="15716"/>
                    <a:pt x="737" y="15706"/>
                  </a:cubicBezTo>
                  <a:cubicBezTo>
                    <a:pt x="748" y="15696"/>
                    <a:pt x="760" y="15687"/>
                    <a:pt x="770" y="15677"/>
                  </a:cubicBezTo>
                  <a:cubicBezTo>
                    <a:pt x="815" y="15638"/>
                    <a:pt x="856" y="15595"/>
                    <a:pt x="891" y="15548"/>
                  </a:cubicBezTo>
                  <a:cubicBezTo>
                    <a:pt x="896" y="15540"/>
                    <a:pt x="900" y="15534"/>
                    <a:pt x="905" y="15527"/>
                  </a:cubicBezTo>
                  <a:cubicBezTo>
                    <a:pt x="906" y="15524"/>
                    <a:pt x="909" y="15522"/>
                    <a:pt x="910" y="15517"/>
                  </a:cubicBezTo>
                  <a:cubicBezTo>
                    <a:pt x="917" y="15508"/>
                    <a:pt x="922" y="15498"/>
                    <a:pt x="927" y="15488"/>
                  </a:cubicBezTo>
                  <a:cubicBezTo>
                    <a:pt x="932" y="15480"/>
                    <a:pt x="938" y="15469"/>
                    <a:pt x="943" y="15459"/>
                  </a:cubicBezTo>
                  <a:cubicBezTo>
                    <a:pt x="953" y="15438"/>
                    <a:pt x="963" y="15415"/>
                    <a:pt x="969" y="15394"/>
                  </a:cubicBezTo>
                  <a:cubicBezTo>
                    <a:pt x="973" y="15387"/>
                    <a:pt x="974" y="15378"/>
                    <a:pt x="978" y="15371"/>
                  </a:cubicBezTo>
                  <a:cubicBezTo>
                    <a:pt x="984" y="15351"/>
                    <a:pt x="988" y="15330"/>
                    <a:pt x="992" y="15309"/>
                  </a:cubicBezTo>
                  <a:cubicBezTo>
                    <a:pt x="992" y="15305"/>
                    <a:pt x="993" y="15303"/>
                    <a:pt x="993" y="15299"/>
                  </a:cubicBezTo>
                  <a:cubicBezTo>
                    <a:pt x="994" y="15294"/>
                    <a:pt x="994" y="15291"/>
                    <a:pt x="994" y="15287"/>
                  </a:cubicBezTo>
                  <a:cubicBezTo>
                    <a:pt x="1245" y="13506"/>
                    <a:pt x="1493" y="11724"/>
                    <a:pt x="1742" y="9943"/>
                  </a:cubicBezTo>
                  <a:cubicBezTo>
                    <a:pt x="1779" y="9684"/>
                    <a:pt x="1813" y="9425"/>
                    <a:pt x="1851" y="9167"/>
                  </a:cubicBezTo>
                  <a:cubicBezTo>
                    <a:pt x="1952" y="8427"/>
                    <a:pt x="2056" y="7686"/>
                    <a:pt x="2160" y="6947"/>
                  </a:cubicBezTo>
                  <a:lnTo>
                    <a:pt x="2210" y="6582"/>
                  </a:lnTo>
                  <a:cubicBezTo>
                    <a:pt x="2236" y="6393"/>
                    <a:pt x="2264" y="6203"/>
                    <a:pt x="2291" y="6014"/>
                  </a:cubicBezTo>
                  <a:lnTo>
                    <a:pt x="2353" y="5562"/>
                  </a:lnTo>
                  <a:lnTo>
                    <a:pt x="2519" y="4367"/>
                  </a:lnTo>
                  <a:cubicBezTo>
                    <a:pt x="2545" y="4181"/>
                    <a:pt x="2571" y="3996"/>
                    <a:pt x="2597" y="3811"/>
                  </a:cubicBezTo>
                  <a:lnTo>
                    <a:pt x="2774" y="2546"/>
                  </a:lnTo>
                  <a:cubicBezTo>
                    <a:pt x="2893" y="1698"/>
                    <a:pt x="3011" y="849"/>
                    <a:pt x="313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8"/>
            <p:cNvSpPr/>
            <p:nvPr/>
          </p:nvSpPr>
          <p:spPr>
            <a:xfrm>
              <a:off x="2135750" y="4662575"/>
              <a:ext cx="52175" cy="61200"/>
            </a:xfrm>
            <a:custGeom>
              <a:rect b="b" l="l" r="r" t="t"/>
              <a:pathLst>
                <a:path extrusionOk="0" h="2448" w="2087">
                  <a:moveTo>
                    <a:pt x="2087" y="1"/>
                  </a:moveTo>
                  <a:cubicBezTo>
                    <a:pt x="2051" y="50"/>
                    <a:pt x="2010" y="93"/>
                    <a:pt x="1966" y="131"/>
                  </a:cubicBezTo>
                  <a:cubicBezTo>
                    <a:pt x="1956" y="141"/>
                    <a:pt x="1943" y="150"/>
                    <a:pt x="1932" y="160"/>
                  </a:cubicBezTo>
                  <a:cubicBezTo>
                    <a:pt x="1917" y="171"/>
                    <a:pt x="1905" y="182"/>
                    <a:pt x="1890" y="191"/>
                  </a:cubicBezTo>
                  <a:cubicBezTo>
                    <a:pt x="1868" y="207"/>
                    <a:pt x="1846" y="223"/>
                    <a:pt x="1822" y="236"/>
                  </a:cubicBezTo>
                  <a:cubicBezTo>
                    <a:pt x="1778" y="265"/>
                    <a:pt x="1732" y="291"/>
                    <a:pt x="1686" y="313"/>
                  </a:cubicBezTo>
                  <a:cubicBezTo>
                    <a:pt x="1663" y="324"/>
                    <a:pt x="1639" y="335"/>
                    <a:pt x="1616" y="345"/>
                  </a:cubicBezTo>
                  <a:cubicBezTo>
                    <a:pt x="1595" y="355"/>
                    <a:pt x="1572" y="362"/>
                    <a:pt x="1551" y="371"/>
                  </a:cubicBezTo>
                  <a:cubicBezTo>
                    <a:pt x="1516" y="386"/>
                    <a:pt x="1479" y="398"/>
                    <a:pt x="1443" y="409"/>
                  </a:cubicBezTo>
                  <a:cubicBezTo>
                    <a:pt x="1401" y="423"/>
                    <a:pt x="1359" y="434"/>
                    <a:pt x="1317" y="446"/>
                  </a:cubicBezTo>
                  <a:cubicBezTo>
                    <a:pt x="1313" y="448"/>
                    <a:pt x="1309" y="449"/>
                    <a:pt x="1307" y="449"/>
                  </a:cubicBezTo>
                  <a:cubicBezTo>
                    <a:pt x="1286" y="455"/>
                    <a:pt x="1263" y="460"/>
                    <a:pt x="1241" y="466"/>
                  </a:cubicBezTo>
                  <a:cubicBezTo>
                    <a:pt x="1226" y="470"/>
                    <a:pt x="1210" y="472"/>
                    <a:pt x="1197" y="475"/>
                  </a:cubicBezTo>
                  <a:lnTo>
                    <a:pt x="1" y="2448"/>
                  </a:lnTo>
                  <a:cubicBezTo>
                    <a:pt x="139" y="2434"/>
                    <a:pt x="266" y="2407"/>
                    <a:pt x="372" y="2368"/>
                  </a:cubicBezTo>
                  <a:cubicBezTo>
                    <a:pt x="477" y="2328"/>
                    <a:pt x="561" y="2276"/>
                    <a:pt x="618" y="2215"/>
                  </a:cubicBezTo>
                  <a:cubicBezTo>
                    <a:pt x="632" y="2200"/>
                    <a:pt x="644" y="2185"/>
                    <a:pt x="655" y="2168"/>
                  </a:cubicBezTo>
                  <a:cubicBezTo>
                    <a:pt x="957" y="1712"/>
                    <a:pt x="1257" y="1256"/>
                    <a:pt x="1559" y="800"/>
                  </a:cubicBezTo>
                  <a:cubicBezTo>
                    <a:pt x="1736" y="534"/>
                    <a:pt x="1911" y="267"/>
                    <a:pt x="2087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8"/>
            <p:cNvSpPr/>
            <p:nvPr/>
          </p:nvSpPr>
          <p:spPr>
            <a:xfrm>
              <a:off x="2212825" y="4240400"/>
              <a:ext cx="21975" cy="27350"/>
            </a:xfrm>
            <a:custGeom>
              <a:rect b="b" l="l" r="r" t="t"/>
              <a:pathLst>
                <a:path extrusionOk="0" h="1094" w="879">
                  <a:moveTo>
                    <a:pt x="580" y="0"/>
                  </a:moveTo>
                  <a:cubicBezTo>
                    <a:pt x="556" y="172"/>
                    <a:pt x="530" y="341"/>
                    <a:pt x="507" y="513"/>
                  </a:cubicBezTo>
                  <a:cubicBezTo>
                    <a:pt x="504" y="529"/>
                    <a:pt x="502" y="543"/>
                    <a:pt x="498" y="559"/>
                  </a:cubicBezTo>
                  <a:lnTo>
                    <a:pt x="494" y="570"/>
                  </a:lnTo>
                  <a:cubicBezTo>
                    <a:pt x="477" y="623"/>
                    <a:pt x="447" y="672"/>
                    <a:pt x="403" y="719"/>
                  </a:cubicBezTo>
                  <a:cubicBezTo>
                    <a:pt x="387" y="735"/>
                    <a:pt x="371" y="751"/>
                    <a:pt x="352" y="766"/>
                  </a:cubicBezTo>
                  <a:lnTo>
                    <a:pt x="341" y="776"/>
                  </a:lnTo>
                  <a:cubicBezTo>
                    <a:pt x="293" y="816"/>
                    <a:pt x="234" y="850"/>
                    <a:pt x="166" y="881"/>
                  </a:cubicBezTo>
                  <a:lnTo>
                    <a:pt x="158" y="885"/>
                  </a:lnTo>
                  <a:cubicBezTo>
                    <a:pt x="136" y="895"/>
                    <a:pt x="112" y="905"/>
                    <a:pt x="88" y="912"/>
                  </a:cubicBezTo>
                  <a:cubicBezTo>
                    <a:pt x="59" y="923"/>
                    <a:pt x="31" y="932"/>
                    <a:pt x="1" y="942"/>
                  </a:cubicBezTo>
                  <a:lnTo>
                    <a:pt x="117" y="1009"/>
                  </a:lnTo>
                  <a:lnTo>
                    <a:pt x="262" y="1093"/>
                  </a:lnTo>
                  <a:cubicBezTo>
                    <a:pt x="398" y="1049"/>
                    <a:pt x="530" y="995"/>
                    <a:pt x="648" y="906"/>
                  </a:cubicBezTo>
                  <a:cubicBezTo>
                    <a:pt x="739" y="835"/>
                    <a:pt x="820" y="744"/>
                    <a:pt x="854" y="636"/>
                  </a:cubicBezTo>
                  <a:cubicBezTo>
                    <a:pt x="855" y="630"/>
                    <a:pt x="858" y="625"/>
                    <a:pt x="858" y="620"/>
                  </a:cubicBezTo>
                  <a:cubicBezTo>
                    <a:pt x="863" y="602"/>
                    <a:pt x="868" y="583"/>
                    <a:pt x="870" y="564"/>
                  </a:cubicBezTo>
                  <a:cubicBezTo>
                    <a:pt x="878" y="504"/>
                    <a:pt x="873" y="440"/>
                    <a:pt x="857" y="381"/>
                  </a:cubicBezTo>
                  <a:cubicBezTo>
                    <a:pt x="833" y="297"/>
                    <a:pt x="789" y="222"/>
                    <a:pt x="734" y="156"/>
                  </a:cubicBezTo>
                  <a:cubicBezTo>
                    <a:pt x="687" y="98"/>
                    <a:pt x="635" y="46"/>
                    <a:pt x="58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8"/>
            <p:cNvSpPr/>
            <p:nvPr/>
          </p:nvSpPr>
          <p:spPr>
            <a:xfrm>
              <a:off x="2212825" y="4133750"/>
              <a:ext cx="29700" cy="130225"/>
            </a:xfrm>
            <a:custGeom>
              <a:rect b="b" l="l" r="r" t="t"/>
              <a:pathLst>
                <a:path extrusionOk="0" h="5209" w="1188">
                  <a:moveTo>
                    <a:pt x="1188" y="0"/>
                  </a:moveTo>
                  <a:cubicBezTo>
                    <a:pt x="1116" y="56"/>
                    <a:pt x="1028" y="101"/>
                    <a:pt x="925" y="139"/>
                  </a:cubicBezTo>
                  <a:cubicBezTo>
                    <a:pt x="869" y="160"/>
                    <a:pt x="807" y="179"/>
                    <a:pt x="742" y="195"/>
                  </a:cubicBezTo>
                  <a:lnTo>
                    <a:pt x="1" y="5208"/>
                  </a:lnTo>
                  <a:cubicBezTo>
                    <a:pt x="31" y="5198"/>
                    <a:pt x="59" y="5189"/>
                    <a:pt x="88" y="5178"/>
                  </a:cubicBezTo>
                  <a:cubicBezTo>
                    <a:pt x="112" y="5169"/>
                    <a:pt x="136" y="5160"/>
                    <a:pt x="158" y="5151"/>
                  </a:cubicBezTo>
                  <a:lnTo>
                    <a:pt x="166" y="5147"/>
                  </a:lnTo>
                  <a:cubicBezTo>
                    <a:pt x="232" y="5116"/>
                    <a:pt x="291" y="5082"/>
                    <a:pt x="341" y="5042"/>
                  </a:cubicBezTo>
                  <a:lnTo>
                    <a:pt x="352" y="5032"/>
                  </a:lnTo>
                  <a:cubicBezTo>
                    <a:pt x="371" y="5017"/>
                    <a:pt x="387" y="5001"/>
                    <a:pt x="403" y="4985"/>
                  </a:cubicBezTo>
                  <a:cubicBezTo>
                    <a:pt x="447" y="4938"/>
                    <a:pt x="477" y="4889"/>
                    <a:pt x="494" y="4836"/>
                  </a:cubicBezTo>
                  <a:lnTo>
                    <a:pt x="498" y="4825"/>
                  </a:lnTo>
                  <a:cubicBezTo>
                    <a:pt x="502" y="4810"/>
                    <a:pt x="506" y="4795"/>
                    <a:pt x="507" y="4779"/>
                  </a:cubicBezTo>
                  <a:cubicBezTo>
                    <a:pt x="530" y="4608"/>
                    <a:pt x="556" y="4438"/>
                    <a:pt x="580" y="4266"/>
                  </a:cubicBezTo>
                  <a:cubicBezTo>
                    <a:pt x="583" y="4270"/>
                    <a:pt x="587" y="4272"/>
                    <a:pt x="591" y="4275"/>
                  </a:cubicBezTo>
                  <a:cubicBezTo>
                    <a:pt x="591" y="4272"/>
                    <a:pt x="592" y="4270"/>
                    <a:pt x="592" y="4267"/>
                  </a:cubicBezTo>
                  <a:lnTo>
                    <a:pt x="592" y="4266"/>
                  </a:lnTo>
                  <a:cubicBezTo>
                    <a:pt x="744" y="3176"/>
                    <a:pt x="1035" y="1090"/>
                    <a:pt x="1188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8"/>
            <p:cNvSpPr/>
            <p:nvPr/>
          </p:nvSpPr>
          <p:spPr>
            <a:xfrm>
              <a:off x="2216250" y="4255875"/>
              <a:ext cx="18425" cy="29975"/>
            </a:xfrm>
            <a:custGeom>
              <a:rect b="b" l="l" r="r" t="t"/>
              <a:pathLst>
                <a:path extrusionOk="0" h="1199" w="737">
                  <a:moveTo>
                    <a:pt x="721" y="1"/>
                  </a:moveTo>
                  <a:lnTo>
                    <a:pt x="717" y="17"/>
                  </a:lnTo>
                  <a:cubicBezTo>
                    <a:pt x="683" y="125"/>
                    <a:pt x="602" y="216"/>
                    <a:pt x="511" y="287"/>
                  </a:cubicBezTo>
                  <a:cubicBezTo>
                    <a:pt x="393" y="375"/>
                    <a:pt x="261" y="430"/>
                    <a:pt x="125" y="474"/>
                  </a:cubicBezTo>
                  <a:lnTo>
                    <a:pt x="1" y="1199"/>
                  </a:lnTo>
                  <a:lnTo>
                    <a:pt x="13" y="1195"/>
                  </a:lnTo>
                  <a:cubicBezTo>
                    <a:pt x="51" y="1183"/>
                    <a:pt x="88" y="1172"/>
                    <a:pt x="123" y="1157"/>
                  </a:cubicBezTo>
                  <a:cubicBezTo>
                    <a:pt x="153" y="1145"/>
                    <a:pt x="182" y="1135"/>
                    <a:pt x="209" y="1121"/>
                  </a:cubicBezTo>
                  <a:lnTo>
                    <a:pt x="220" y="1116"/>
                  </a:lnTo>
                  <a:cubicBezTo>
                    <a:pt x="303" y="1077"/>
                    <a:pt x="377" y="1034"/>
                    <a:pt x="438" y="985"/>
                  </a:cubicBezTo>
                  <a:lnTo>
                    <a:pt x="453" y="974"/>
                  </a:lnTo>
                  <a:cubicBezTo>
                    <a:pt x="475" y="954"/>
                    <a:pt x="497" y="935"/>
                    <a:pt x="516" y="915"/>
                  </a:cubicBezTo>
                  <a:cubicBezTo>
                    <a:pt x="570" y="857"/>
                    <a:pt x="608" y="794"/>
                    <a:pt x="631" y="727"/>
                  </a:cubicBezTo>
                  <a:lnTo>
                    <a:pt x="634" y="715"/>
                  </a:lnTo>
                  <a:cubicBezTo>
                    <a:pt x="639" y="696"/>
                    <a:pt x="644" y="676"/>
                    <a:pt x="647" y="657"/>
                  </a:cubicBezTo>
                  <a:cubicBezTo>
                    <a:pt x="676" y="443"/>
                    <a:pt x="706" y="229"/>
                    <a:pt x="737" y="15"/>
                  </a:cubicBezTo>
                  <a:cubicBezTo>
                    <a:pt x="732" y="9"/>
                    <a:pt x="726" y="5"/>
                    <a:pt x="721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8"/>
            <p:cNvSpPr/>
            <p:nvPr/>
          </p:nvSpPr>
          <p:spPr>
            <a:xfrm>
              <a:off x="2162825" y="4070525"/>
              <a:ext cx="95650" cy="46675"/>
            </a:xfrm>
            <a:custGeom>
              <a:rect b="b" l="l" r="r" t="t"/>
              <a:pathLst>
                <a:path extrusionOk="0" h="1867" w="3826">
                  <a:moveTo>
                    <a:pt x="1489" y="1"/>
                  </a:moveTo>
                  <a:cubicBezTo>
                    <a:pt x="1379" y="1"/>
                    <a:pt x="1272" y="6"/>
                    <a:pt x="1168" y="15"/>
                  </a:cubicBezTo>
                  <a:cubicBezTo>
                    <a:pt x="938" y="36"/>
                    <a:pt x="727" y="82"/>
                    <a:pt x="551" y="147"/>
                  </a:cubicBezTo>
                  <a:cubicBezTo>
                    <a:pt x="376" y="214"/>
                    <a:pt x="236" y="300"/>
                    <a:pt x="142" y="401"/>
                  </a:cubicBezTo>
                  <a:cubicBezTo>
                    <a:pt x="48" y="501"/>
                    <a:pt x="1" y="616"/>
                    <a:pt x="2" y="733"/>
                  </a:cubicBezTo>
                  <a:cubicBezTo>
                    <a:pt x="2" y="778"/>
                    <a:pt x="11" y="823"/>
                    <a:pt x="26" y="869"/>
                  </a:cubicBezTo>
                  <a:cubicBezTo>
                    <a:pt x="49" y="946"/>
                    <a:pt x="93" y="1022"/>
                    <a:pt x="153" y="1098"/>
                  </a:cubicBezTo>
                  <a:cubicBezTo>
                    <a:pt x="251" y="1218"/>
                    <a:pt x="393" y="1333"/>
                    <a:pt x="572" y="1436"/>
                  </a:cubicBezTo>
                  <a:cubicBezTo>
                    <a:pt x="752" y="1539"/>
                    <a:pt x="964" y="1629"/>
                    <a:pt x="1195" y="1698"/>
                  </a:cubicBezTo>
                  <a:cubicBezTo>
                    <a:pt x="1428" y="1767"/>
                    <a:pt x="1677" y="1818"/>
                    <a:pt x="1927" y="1844"/>
                  </a:cubicBezTo>
                  <a:cubicBezTo>
                    <a:pt x="2068" y="1859"/>
                    <a:pt x="2208" y="1866"/>
                    <a:pt x="2345" y="1866"/>
                  </a:cubicBezTo>
                  <a:cubicBezTo>
                    <a:pt x="2452" y="1866"/>
                    <a:pt x="2557" y="1862"/>
                    <a:pt x="2658" y="1853"/>
                  </a:cubicBezTo>
                  <a:cubicBezTo>
                    <a:pt x="2888" y="1832"/>
                    <a:pt x="3099" y="1786"/>
                    <a:pt x="3274" y="1721"/>
                  </a:cubicBezTo>
                  <a:cubicBezTo>
                    <a:pt x="3451" y="1655"/>
                    <a:pt x="3590" y="1569"/>
                    <a:pt x="3684" y="1467"/>
                  </a:cubicBezTo>
                  <a:cubicBezTo>
                    <a:pt x="3707" y="1443"/>
                    <a:pt x="3727" y="1418"/>
                    <a:pt x="3744" y="1392"/>
                  </a:cubicBezTo>
                  <a:cubicBezTo>
                    <a:pt x="3745" y="1391"/>
                    <a:pt x="3747" y="1388"/>
                    <a:pt x="3748" y="1387"/>
                  </a:cubicBezTo>
                  <a:cubicBezTo>
                    <a:pt x="3799" y="1308"/>
                    <a:pt x="3826" y="1223"/>
                    <a:pt x="3824" y="1134"/>
                  </a:cubicBezTo>
                  <a:cubicBezTo>
                    <a:pt x="3821" y="1015"/>
                    <a:pt x="3770" y="890"/>
                    <a:pt x="3674" y="770"/>
                  </a:cubicBezTo>
                  <a:cubicBezTo>
                    <a:pt x="3576" y="650"/>
                    <a:pt x="3433" y="534"/>
                    <a:pt x="3255" y="431"/>
                  </a:cubicBezTo>
                  <a:cubicBezTo>
                    <a:pt x="3077" y="329"/>
                    <a:pt x="2863" y="239"/>
                    <a:pt x="2632" y="169"/>
                  </a:cubicBezTo>
                  <a:cubicBezTo>
                    <a:pt x="2399" y="100"/>
                    <a:pt x="2150" y="48"/>
                    <a:pt x="1899" y="22"/>
                  </a:cubicBezTo>
                  <a:cubicBezTo>
                    <a:pt x="1761" y="8"/>
                    <a:pt x="1624" y="1"/>
                    <a:pt x="1489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8"/>
            <p:cNvSpPr/>
            <p:nvPr/>
          </p:nvSpPr>
          <p:spPr>
            <a:xfrm>
              <a:off x="2172900" y="4080575"/>
              <a:ext cx="75525" cy="26625"/>
            </a:xfrm>
            <a:custGeom>
              <a:rect b="b" l="l" r="r" t="t"/>
              <a:pathLst>
                <a:path extrusionOk="0" h="1065" w="3021">
                  <a:moveTo>
                    <a:pt x="1084" y="0"/>
                  </a:moveTo>
                  <a:cubicBezTo>
                    <a:pt x="988" y="0"/>
                    <a:pt x="892" y="5"/>
                    <a:pt x="803" y="13"/>
                  </a:cubicBezTo>
                  <a:cubicBezTo>
                    <a:pt x="609" y="32"/>
                    <a:pt x="433" y="68"/>
                    <a:pt x="292" y="122"/>
                  </a:cubicBezTo>
                  <a:cubicBezTo>
                    <a:pt x="135" y="181"/>
                    <a:pt x="62" y="241"/>
                    <a:pt x="33" y="273"/>
                  </a:cubicBezTo>
                  <a:cubicBezTo>
                    <a:pt x="23" y="283"/>
                    <a:pt x="1" y="309"/>
                    <a:pt x="1" y="327"/>
                  </a:cubicBezTo>
                  <a:cubicBezTo>
                    <a:pt x="1" y="327"/>
                    <a:pt x="1" y="334"/>
                    <a:pt x="5" y="347"/>
                  </a:cubicBezTo>
                  <a:cubicBezTo>
                    <a:pt x="10" y="364"/>
                    <a:pt x="25" y="397"/>
                    <a:pt x="64" y="445"/>
                  </a:cubicBezTo>
                  <a:cubicBezTo>
                    <a:pt x="110" y="502"/>
                    <a:pt x="201" y="591"/>
                    <a:pt x="370" y="688"/>
                  </a:cubicBezTo>
                  <a:cubicBezTo>
                    <a:pt x="523" y="776"/>
                    <a:pt x="709" y="855"/>
                    <a:pt x="908" y="913"/>
                  </a:cubicBezTo>
                  <a:cubicBezTo>
                    <a:pt x="1116" y="976"/>
                    <a:pt x="1344" y="1022"/>
                    <a:pt x="1566" y="1044"/>
                  </a:cubicBezTo>
                  <a:cubicBezTo>
                    <a:pt x="1690" y="1058"/>
                    <a:pt x="1811" y="1064"/>
                    <a:pt x="1933" y="1064"/>
                  </a:cubicBezTo>
                  <a:cubicBezTo>
                    <a:pt x="2030" y="1064"/>
                    <a:pt x="2126" y="1060"/>
                    <a:pt x="2218" y="1052"/>
                  </a:cubicBezTo>
                  <a:cubicBezTo>
                    <a:pt x="2412" y="1033"/>
                    <a:pt x="2588" y="996"/>
                    <a:pt x="2732" y="943"/>
                  </a:cubicBezTo>
                  <a:cubicBezTo>
                    <a:pt x="2887" y="885"/>
                    <a:pt x="2959" y="823"/>
                    <a:pt x="2989" y="792"/>
                  </a:cubicBezTo>
                  <a:cubicBezTo>
                    <a:pt x="2995" y="786"/>
                    <a:pt x="3001" y="779"/>
                    <a:pt x="3006" y="772"/>
                  </a:cubicBezTo>
                  <a:lnTo>
                    <a:pt x="3017" y="753"/>
                  </a:lnTo>
                  <a:cubicBezTo>
                    <a:pt x="3021" y="745"/>
                    <a:pt x="3021" y="741"/>
                    <a:pt x="3021" y="740"/>
                  </a:cubicBezTo>
                  <a:cubicBezTo>
                    <a:pt x="3021" y="720"/>
                    <a:pt x="3004" y="678"/>
                    <a:pt x="2959" y="622"/>
                  </a:cubicBezTo>
                  <a:cubicBezTo>
                    <a:pt x="2913" y="565"/>
                    <a:pt x="2823" y="477"/>
                    <a:pt x="2650" y="376"/>
                  </a:cubicBezTo>
                  <a:cubicBezTo>
                    <a:pt x="2502" y="290"/>
                    <a:pt x="2315" y="212"/>
                    <a:pt x="2112" y="151"/>
                  </a:cubicBezTo>
                  <a:cubicBezTo>
                    <a:pt x="1905" y="88"/>
                    <a:pt x="1677" y="43"/>
                    <a:pt x="1454" y="20"/>
                  </a:cubicBezTo>
                  <a:cubicBezTo>
                    <a:pt x="1329" y="7"/>
                    <a:pt x="1205" y="0"/>
                    <a:pt x="108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8"/>
            <p:cNvSpPr/>
            <p:nvPr/>
          </p:nvSpPr>
          <p:spPr>
            <a:xfrm>
              <a:off x="2163450" y="4092250"/>
              <a:ext cx="93025" cy="32250"/>
            </a:xfrm>
            <a:custGeom>
              <a:rect b="b" l="l" r="r" t="t"/>
              <a:pathLst>
                <a:path extrusionOk="0" h="1290" w="3721">
                  <a:moveTo>
                    <a:pt x="1" y="0"/>
                  </a:moveTo>
                  <a:cubicBezTo>
                    <a:pt x="1" y="3"/>
                    <a:pt x="2" y="5"/>
                    <a:pt x="3" y="7"/>
                  </a:cubicBezTo>
                  <a:lnTo>
                    <a:pt x="3" y="7"/>
                  </a:lnTo>
                  <a:cubicBezTo>
                    <a:pt x="2" y="5"/>
                    <a:pt x="1" y="3"/>
                    <a:pt x="1" y="0"/>
                  </a:cubicBezTo>
                  <a:close/>
                  <a:moveTo>
                    <a:pt x="3720" y="523"/>
                  </a:moveTo>
                  <a:cubicBezTo>
                    <a:pt x="3719" y="525"/>
                    <a:pt x="3718" y="526"/>
                    <a:pt x="3717" y="528"/>
                  </a:cubicBezTo>
                  <a:lnTo>
                    <a:pt x="3717" y="528"/>
                  </a:lnTo>
                  <a:cubicBezTo>
                    <a:pt x="3718" y="526"/>
                    <a:pt x="3719" y="525"/>
                    <a:pt x="3720" y="523"/>
                  </a:cubicBezTo>
                  <a:close/>
                  <a:moveTo>
                    <a:pt x="3" y="7"/>
                  </a:moveTo>
                  <a:cubicBezTo>
                    <a:pt x="35" y="110"/>
                    <a:pt x="66" y="213"/>
                    <a:pt x="99" y="318"/>
                  </a:cubicBezTo>
                  <a:lnTo>
                    <a:pt x="99" y="319"/>
                  </a:lnTo>
                  <a:cubicBezTo>
                    <a:pt x="105" y="337"/>
                    <a:pt x="111" y="355"/>
                    <a:pt x="116" y="373"/>
                  </a:cubicBezTo>
                  <a:cubicBezTo>
                    <a:pt x="116" y="377"/>
                    <a:pt x="118" y="381"/>
                    <a:pt x="118" y="383"/>
                  </a:cubicBezTo>
                  <a:cubicBezTo>
                    <a:pt x="141" y="452"/>
                    <a:pt x="180" y="523"/>
                    <a:pt x="236" y="592"/>
                  </a:cubicBezTo>
                  <a:cubicBezTo>
                    <a:pt x="325" y="702"/>
                    <a:pt x="455" y="807"/>
                    <a:pt x="617" y="900"/>
                  </a:cubicBezTo>
                  <a:cubicBezTo>
                    <a:pt x="778" y="993"/>
                    <a:pt x="973" y="1075"/>
                    <a:pt x="1183" y="1138"/>
                  </a:cubicBezTo>
                  <a:cubicBezTo>
                    <a:pt x="1393" y="1203"/>
                    <a:pt x="1621" y="1248"/>
                    <a:pt x="1849" y="1271"/>
                  </a:cubicBezTo>
                  <a:cubicBezTo>
                    <a:pt x="1975" y="1283"/>
                    <a:pt x="2101" y="1290"/>
                    <a:pt x="2224" y="1290"/>
                  </a:cubicBezTo>
                  <a:cubicBezTo>
                    <a:pt x="2323" y="1290"/>
                    <a:pt x="2419" y="1286"/>
                    <a:pt x="2513" y="1277"/>
                  </a:cubicBezTo>
                  <a:cubicBezTo>
                    <a:pt x="2665" y="1262"/>
                    <a:pt x="2806" y="1237"/>
                    <a:pt x="2934" y="1203"/>
                  </a:cubicBezTo>
                  <a:cubicBezTo>
                    <a:pt x="2982" y="1188"/>
                    <a:pt x="3029" y="1173"/>
                    <a:pt x="3074" y="1156"/>
                  </a:cubicBezTo>
                  <a:cubicBezTo>
                    <a:pt x="3233" y="1096"/>
                    <a:pt x="3360" y="1019"/>
                    <a:pt x="3446" y="927"/>
                  </a:cubicBezTo>
                  <a:cubicBezTo>
                    <a:pt x="3468" y="904"/>
                    <a:pt x="3488" y="879"/>
                    <a:pt x="3503" y="854"/>
                  </a:cubicBezTo>
                  <a:cubicBezTo>
                    <a:pt x="3516" y="834"/>
                    <a:pt x="3528" y="816"/>
                    <a:pt x="3541" y="796"/>
                  </a:cubicBezTo>
                  <a:cubicBezTo>
                    <a:pt x="3600" y="707"/>
                    <a:pt x="3659" y="616"/>
                    <a:pt x="3717" y="528"/>
                  </a:cubicBezTo>
                  <a:lnTo>
                    <a:pt x="3717" y="528"/>
                  </a:lnTo>
                  <a:cubicBezTo>
                    <a:pt x="3701" y="552"/>
                    <a:pt x="3681" y="576"/>
                    <a:pt x="3660" y="598"/>
                  </a:cubicBezTo>
                  <a:cubicBezTo>
                    <a:pt x="3566" y="698"/>
                    <a:pt x="3427" y="785"/>
                    <a:pt x="3250" y="852"/>
                  </a:cubicBezTo>
                  <a:cubicBezTo>
                    <a:pt x="3215" y="864"/>
                    <a:pt x="3179" y="876"/>
                    <a:pt x="3140" y="888"/>
                  </a:cubicBezTo>
                  <a:cubicBezTo>
                    <a:pt x="2990" y="933"/>
                    <a:pt x="2818" y="967"/>
                    <a:pt x="2634" y="984"/>
                  </a:cubicBezTo>
                  <a:cubicBezTo>
                    <a:pt x="2530" y="993"/>
                    <a:pt x="2422" y="998"/>
                    <a:pt x="2312" y="998"/>
                  </a:cubicBezTo>
                  <a:cubicBezTo>
                    <a:pt x="2179" y="998"/>
                    <a:pt x="2042" y="991"/>
                    <a:pt x="1905" y="975"/>
                  </a:cubicBezTo>
                  <a:cubicBezTo>
                    <a:pt x="1655" y="949"/>
                    <a:pt x="1405" y="900"/>
                    <a:pt x="1172" y="829"/>
                  </a:cubicBezTo>
                  <a:cubicBezTo>
                    <a:pt x="940" y="760"/>
                    <a:pt x="728" y="670"/>
                    <a:pt x="549" y="567"/>
                  </a:cubicBezTo>
                  <a:cubicBezTo>
                    <a:pt x="371" y="465"/>
                    <a:pt x="228" y="348"/>
                    <a:pt x="131" y="229"/>
                  </a:cubicBezTo>
                  <a:cubicBezTo>
                    <a:pt x="71" y="156"/>
                    <a:pt x="26" y="81"/>
                    <a:pt x="3" y="7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8"/>
            <p:cNvSpPr/>
            <p:nvPr/>
          </p:nvSpPr>
          <p:spPr>
            <a:xfrm>
              <a:off x="2165925" y="4100225"/>
              <a:ext cx="86050" cy="43125"/>
            </a:xfrm>
            <a:custGeom>
              <a:rect b="b" l="l" r="r" t="t"/>
              <a:pathLst>
                <a:path extrusionOk="0" h="1725" w="3442">
                  <a:moveTo>
                    <a:pt x="0" y="1"/>
                  </a:moveTo>
                  <a:lnTo>
                    <a:pt x="0" y="755"/>
                  </a:lnTo>
                  <a:lnTo>
                    <a:pt x="0" y="761"/>
                  </a:lnTo>
                  <a:cubicBezTo>
                    <a:pt x="2" y="857"/>
                    <a:pt x="40" y="955"/>
                    <a:pt x="113" y="1051"/>
                  </a:cubicBezTo>
                  <a:cubicBezTo>
                    <a:pt x="118" y="1057"/>
                    <a:pt x="123" y="1064"/>
                    <a:pt x="128" y="1070"/>
                  </a:cubicBezTo>
                  <a:cubicBezTo>
                    <a:pt x="211" y="1173"/>
                    <a:pt x="332" y="1271"/>
                    <a:pt x="484" y="1358"/>
                  </a:cubicBezTo>
                  <a:cubicBezTo>
                    <a:pt x="636" y="1446"/>
                    <a:pt x="817" y="1522"/>
                    <a:pt x="1014" y="1582"/>
                  </a:cubicBezTo>
                  <a:cubicBezTo>
                    <a:pt x="1212" y="1641"/>
                    <a:pt x="1424" y="1682"/>
                    <a:pt x="1636" y="1707"/>
                  </a:cubicBezTo>
                  <a:cubicBezTo>
                    <a:pt x="1753" y="1719"/>
                    <a:pt x="1869" y="1724"/>
                    <a:pt x="1982" y="1724"/>
                  </a:cubicBezTo>
                  <a:cubicBezTo>
                    <a:pt x="2076" y="1724"/>
                    <a:pt x="2168" y="1720"/>
                    <a:pt x="2257" y="1713"/>
                  </a:cubicBezTo>
                  <a:cubicBezTo>
                    <a:pt x="2393" y="1700"/>
                    <a:pt x="2522" y="1677"/>
                    <a:pt x="2637" y="1646"/>
                  </a:cubicBezTo>
                  <a:cubicBezTo>
                    <a:pt x="2688" y="1633"/>
                    <a:pt x="2735" y="1618"/>
                    <a:pt x="2781" y="1601"/>
                  </a:cubicBezTo>
                  <a:cubicBezTo>
                    <a:pt x="2885" y="1562"/>
                    <a:pt x="2972" y="1515"/>
                    <a:pt x="3044" y="1462"/>
                  </a:cubicBezTo>
                  <a:cubicBezTo>
                    <a:pt x="3075" y="1440"/>
                    <a:pt x="3104" y="1413"/>
                    <a:pt x="3129" y="1387"/>
                  </a:cubicBezTo>
                  <a:cubicBezTo>
                    <a:pt x="3181" y="1332"/>
                    <a:pt x="3217" y="1272"/>
                    <a:pt x="3235" y="1207"/>
                  </a:cubicBezTo>
                  <a:cubicBezTo>
                    <a:pt x="3303" y="964"/>
                    <a:pt x="3373" y="722"/>
                    <a:pt x="3442" y="478"/>
                  </a:cubicBezTo>
                  <a:lnTo>
                    <a:pt x="3442" y="478"/>
                  </a:lnTo>
                  <a:cubicBezTo>
                    <a:pt x="3430" y="498"/>
                    <a:pt x="3417" y="516"/>
                    <a:pt x="3404" y="536"/>
                  </a:cubicBezTo>
                  <a:cubicBezTo>
                    <a:pt x="3386" y="561"/>
                    <a:pt x="3369" y="586"/>
                    <a:pt x="3347" y="609"/>
                  </a:cubicBezTo>
                  <a:cubicBezTo>
                    <a:pt x="3261" y="701"/>
                    <a:pt x="3134" y="778"/>
                    <a:pt x="2975" y="838"/>
                  </a:cubicBezTo>
                  <a:cubicBezTo>
                    <a:pt x="2930" y="855"/>
                    <a:pt x="2883" y="870"/>
                    <a:pt x="2835" y="885"/>
                  </a:cubicBezTo>
                  <a:cubicBezTo>
                    <a:pt x="2708" y="919"/>
                    <a:pt x="2566" y="944"/>
                    <a:pt x="2414" y="959"/>
                  </a:cubicBezTo>
                  <a:cubicBezTo>
                    <a:pt x="2321" y="968"/>
                    <a:pt x="2224" y="972"/>
                    <a:pt x="2125" y="972"/>
                  </a:cubicBezTo>
                  <a:cubicBezTo>
                    <a:pt x="2002" y="972"/>
                    <a:pt x="1876" y="965"/>
                    <a:pt x="1750" y="953"/>
                  </a:cubicBezTo>
                  <a:cubicBezTo>
                    <a:pt x="1522" y="929"/>
                    <a:pt x="1294" y="885"/>
                    <a:pt x="1084" y="820"/>
                  </a:cubicBezTo>
                  <a:cubicBezTo>
                    <a:pt x="872" y="757"/>
                    <a:pt x="679" y="675"/>
                    <a:pt x="518" y="582"/>
                  </a:cubicBezTo>
                  <a:cubicBezTo>
                    <a:pt x="356" y="489"/>
                    <a:pt x="226" y="383"/>
                    <a:pt x="137" y="274"/>
                  </a:cubicBezTo>
                  <a:cubicBezTo>
                    <a:pt x="81" y="205"/>
                    <a:pt x="42" y="136"/>
                    <a:pt x="19" y="65"/>
                  </a:cubicBezTo>
                  <a:cubicBezTo>
                    <a:pt x="19" y="60"/>
                    <a:pt x="17" y="58"/>
                    <a:pt x="17" y="55"/>
                  </a:cubicBezTo>
                  <a:cubicBezTo>
                    <a:pt x="11" y="37"/>
                    <a:pt x="5" y="19"/>
                    <a:pt x="0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8"/>
            <p:cNvSpPr/>
            <p:nvPr/>
          </p:nvSpPr>
          <p:spPr>
            <a:xfrm>
              <a:off x="2129525" y="4262425"/>
              <a:ext cx="77675" cy="32625"/>
            </a:xfrm>
            <a:custGeom>
              <a:rect b="b" l="l" r="r" t="t"/>
              <a:pathLst>
                <a:path extrusionOk="0" h="1305" w="3107">
                  <a:moveTo>
                    <a:pt x="1" y="1"/>
                  </a:moveTo>
                  <a:cubicBezTo>
                    <a:pt x="1" y="1"/>
                    <a:pt x="29" y="252"/>
                    <a:pt x="206" y="453"/>
                  </a:cubicBezTo>
                  <a:cubicBezTo>
                    <a:pt x="295" y="554"/>
                    <a:pt x="407" y="644"/>
                    <a:pt x="533" y="728"/>
                  </a:cubicBezTo>
                  <a:cubicBezTo>
                    <a:pt x="742" y="869"/>
                    <a:pt x="992" y="988"/>
                    <a:pt x="1299" y="1092"/>
                  </a:cubicBezTo>
                  <a:cubicBezTo>
                    <a:pt x="1572" y="1179"/>
                    <a:pt x="1850" y="1240"/>
                    <a:pt x="2123" y="1273"/>
                  </a:cubicBezTo>
                  <a:cubicBezTo>
                    <a:pt x="2268" y="1291"/>
                    <a:pt x="2409" y="1301"/>
                    <a:pt x="2543" y="1304"/>
                  </a:cubicBezTo>
                  <a:lnTo>
                    <a:pt x="2635" y="1304"/>
                  </a:lnTo>
                  <a:cubicBezTo>
                    <a:pt x="2761" y="1304"/>
                    <a:pt x="3009" y="1277"/>
                    <a:pt x="3106" y="1250"/>
                  </a:cubicBezTo>
                  <a:cubicBezTo>
                    <a:pt x="3106" y="1250"/>
                    <a:pt x="2698" y="1219"/>
                    <a:pt x="2548" y="1205"/>
                  </a:cubicBezTo>
                  <a:cubicBezTo>
                    <a:pt x="2411" y="1193"/>
                    <a:pt x="2274" y="1178"/>
                    <a:pt x="2139" y="1156"/>
                  </a:cubicBezTo>
                  <a:cubicBezTo>
                    <a:pt x="1838" y="1107"/>
                    <a:pt x="1577" y="1045"/>
                    <a:pt x="1341" y="964"/>
                  </a:cubicBezTo>
                  <a:cubicBezTo>
                    <a:pt x="1069" y="878"/>
                    <a:pt x="818" y="765"/>
                    <a:pt x="598" y="629"/>
                  </a:cubicBezTo>
                  <a:cubicBezTo>
                    <a:pt x="477" y="556"/>
                    <a:pt x="369" y="474"/>
                    <a:pt x="276" y="383"/>
                  </a:cubicBezTo>
                  <a:cubicBezTo>
                    <a:pt x="165" y="278"/>
                    <a:pt x="43" y="114"/>
                    <a:pt x="1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8"/>
            <p:cNvSpPr/>
            <p:nvPr/>
          </p:nvSpPr>
          <p:spPr>
            <a:xfrm>
              <a:off x="2143750" y="4246775"/>
              <a:ext cx="58725" cy="24000"/>
            </a:xfrm>
            <a:custGeom>
              <a:rect b="b" l="l" r="r" t="t"/>
              <a:pathLst>
                <a:path extrusionOk="0" h="960" w="2349">
                  <a:moveTo>
                    <a:pt x="0" y="0"/>
                  </a:moveTo>
                  <a:lnTo>
                    <a:pt x="0" y="0"/>
                  </a:lnTo>
                  <a:cubicBezTo>
                    <a:pt x="26" y="108"/>
                    <a:pt x="93" y="205"/>
                    <a:pt x="168" y="288"/>
                  </a:cubicBezTo>
                  <a:cubicBezTo>
                    <a:pt x="244" y="370"/>
                    <a:pt x="332" y="442"/>
                    <a:pt x="424" y="505"/>
                  </a:cubicBezTo>
                  <a:cubicBezTo>
                    <a:pt x="611" y="632"/>
                    <a:pt x="817" y="724"/>
                    <a:pt x="1030" y="793"/>
                  </a:cubicBezTo>
                  <a:cubicBezTo>
                    <a:pt x="1241" y="862"/>
                    <a:pt x="1461" y="909"/>
                    <a:pt x="1683" y="936"/>
                  </a:cubicBezTo>
                  <a:cubicBezTo>
                    <a:pt x="1794" y="948"/>
                    <a:pt x="1905" y="957"/>
                    <a:pt x="2016" y="960"/>
                  </a:cubicBezTo>
                  <a:cubicBezTo>
                    <a:pt x="2128" y="960"/>
                    <a:pt x="2239" y="959"/>
                    <a:pt x="2349" y="946"/>
                  </a:cubicBezTo>
                  <a:cubicBezTo>
                    <a:pt x="2238" y="944"/>
                    <a:pt x="2128" y="939"/>
                    <a:pt x="2018" y="928"/>
                  </a:cubicBezTo>
                  <a:cubicBezTo>
                    <a:pt x="1908" y="919"/>
                    <a:pt x="1797" y="904"/>
                    <a:pt x="1690" y="887"/>
                  </a:cubicBezTo>
                  <a:cubicBezTo>
                    <a:pt x="1474" y="851"/>
                    <a:pt x="1259" y="802"/>
                    <a:pt x="1050" y="731"/>
                  </a:cubicBezTo>
                  <a:cubicBezTo>
                    <a:pt x="842" y="663"/>
                    <a:pt x="639" y="577"/>
                    <a:pt x="453" y="463"/>
                  </a:cubicBezTo>
                  <a:cubicBezTo>
                    <a:pt x="359" y="407"/>
                    <a:pt x="270" y="342"/>
                    <a:pt x="192" y="265"/>
                  </a:cubicBezTo>
                  <a:cubicBezTo>
                    <a:pt x="112" y="191"/>
                    <a:pt x="42" y="103"/>
                    <a:pt x="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8"/>
            <p:cNvSpPr/>
            <p:nvPr/>
          </p:nvSpPr>
          <p:spPr>
            <a:xfrm>
              <a:off x="2231800" y="4105300"/>
              <a:ext cx="24625" cy="36050"/>
            </a:xfrm>
            <a:custGeom>
              <a:rect b="b" l="l" r="r" t="t"/>
              <a:pathLst>
                <a:path extrusionOk="0" h="1442" w="985">
                  <a:moveTo>
                    <a:pt x="985" y="1"/>
                  </a:moveTo>
                  <a:cubicBezTo>
                    <a:pt x="985" y="2"/>
                    <a:pt x="984" y="2"/>
                    <a:pt x="984" y="3"/>
                  </a:cubicBezTo>
                  <a:lnTo>
                    <a:pt x="984" y="3"/>
                  </a:lnTo>
                  <a:cubicBezTo>
                    <a:pt x="984" y="2"/>
                    <a:pt x="985" y="2"/>
                    <a:pt x="985" y="1"/>
                  </a:cubicBezTo>
                  <a:close/>
                  <a:moveTo>
                    <a:pt x="984" y="3"/>
                  </a:moveTo>
                  <a:lnTo>
                    <a:pt x="984" y="3"/>
                  </a:lnTo>
                  <a:cubicBezTo>
                    <a:pt x="967" y="28"/>
                    <a:pt x="948" y="53"/>
                    <a:pt x="925" y="76"/>
                  </a:cubicBezTo>
                  <a:cubicBezTo>
                    <a:pt x="831" y="178"/>
                    <a:pt x="692" y="264"/>
                    <a:pt x="515" y="330"/>
                  </a:cubicBezTo>
                  <a:cubicBezTo>
                    <a:pt x="480" y="342"/>
                    <a:pt x="444" y="354"/>
                    <a:pt x="405" y="366"/>
                  </a:cubicBezTo>
                  <a:lnTo>
                    <a:pt x="404" y="366"/>
                  </a:lnTo>
                  <a:lnTo>
                    <a:pt x="199" y="681"/>
                  </a:lnTo>
                  <a:lnTo>
                    <a:pt x="1" y="1442"/>
                  </a:lnTo>
                  <a:cubicBezTo>
                    <a:pt x="52" y="1429"/>
                    <a:pt x="99" y="1413"/>
                    <a:pt x="145" y="1396"/>
                  </a:cubicBezTo>
                  <a:cubicBezTo>
                    <a:pt x="248" y="1358"/>
                    <a:pt x="336" y="1312"/>
                    <a:pt x="408" y="1257"/>
                  </a:cubicBezTo>
                  <a:cubicBezTo>
                    <a:pt x="439" y="1235"/>
                    <a:pt x="468" y="1209"/>
                    <a:pt x="493" y="1183"/>
                  </a:cubicBezTo>
                  <a:cubicBezTo>
                    <a:pt x="545" y="1127"/>
                    <a:pt x="581" y="1066"/>
                    <a:pt x="599" y="1003"/>
                  </a:cubicBezTo>
                  <a:cubicBezTo>
                    <a:pt x="667" y="760"/>
                    <a:pt x="737" y="518"/>
                    <a:pt x="806" y="274"/>
                  </a:cubicBezTo>
                  <a:cubicBezTo>
                    <a:pt x="865" y="185"/>
                    <a:pt x="925" y="93"/>
                    <a:pt x="984" y="3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8"/>
            <p:cNvSpPr/>
            <p:nvPr/>
          </p:nvSpPr>
          <p:spPr>
            <a:xfrm>
              <a:off x="2208525" y="4350575"/>
              <a:ext cx="72425" cy="94975"/>
            </a:xfrm>
            <a:custGeom>
              <a:rect b="b" l="l" r="r" t="t"/>
              <a:pathLst>
                <a:path extrusionOk="0" h="3799" w="2897">
                  <a:moveTo>
                    <a:pt x="2016" y="0"/>
                  </a:moveTo>
                  <a:cubicBezTo>
                    <a:pt x="1907" y="0"/>
                    <a:pt x="1799" y="21"/>
                    <a:pt x="1695" y="55"/>
                  </a:cubicBezTo>
                  <a:cubicBezTo>
                    <a:pt x="1529" y="108"/>
                    <a:pt x="1374" y="194"/>
                    <a:pt x="1231" y="296"/>
                  </a:cubicBezTo>
                  <a:cubicBezTo>
                    <a:pt x="1062" y="417"/>
                    <a:pt x="908" y="562"/>
                    <a:pt x="771" y="720"/>
                  </a:cubicBezTo>
                  <a:cubicBezTo>
                    <a:pt x="660" y="848"/>
                    <a:pt x="560" y="986"/>
                    <a:pt x="471" y="1129"/>
                  </a:cubicBezTo>
                  <a:cubicBezTo>
                    <a:pt x="450" y="1163"/>
                    <a:pt x="430" y="1196"/>
                    <a:pt x="410" y="1231"/>
                  </a:cubicBezTo>
                  <a:cubicBezTo>
                    <a:pt x="334" y="1364"/>
                    <a:pt x="262" y="1509"/>
                    <a:pt x="199" y="1668"/>
                  </a:cubicBezTo>
                  <a:cubicBezTo>
                    <a:pt x="182" y="1712"/>
                    <a:pt x="165" y="1755"/>
                    <a:pt x="151" y="1799"/>
                  </a:cubicBezTo>
                  <a:cubicBezTo>
                    <a:pt x="118" y="1893"/>
                    <a:pt x="90" y="1990"/>
                    <a:pt x="68" y="2086"/>
                  </a:cubicBezTo>
                  <a:cubicBezTo>
                    <a:pt x="43" y="2192"/>
                    <a:pt x="25" y="2301"/>
                    <a:pt x="14" y="2410"/>
                  </a:cubicBezTo>
                  <a:cubicBezTo>
                    <a:pt x="4" y="2511"/>
                    <a:pt x="1" y="2615"/>
                    <a:pt x="9" y="2719"/>
                  </a:cubicBezTo>
                  <a:cubicBezTo>
                    <a:pt x="13" y="2789"/>
                    <a:pt x="24" y="2860"/>
                    <a:pt x="40" y="2929"/>
                  </a:cubicBezTo>
                  <a:cubicBezTo>
                    <a:pt x="69" y="3065"/>
                    <a:pt x="120" y="3197"/>
                    <a:pt x="204" y="3310"/>
                  </a:cubicBezTo>
                  <a:cubicBezTo>
                    <a:pt x="235" y="3352"/>
                    <a:pt x="272" y="3391"/>
                    <a:pt x="312" y="3426"/>
                  </a:cubicBezTo>
                  <a:cubicBezTo>
                    <a:pt x="343" y="3454"/>
                    <a:pt x="377" y="3479"/>
                    <a:pt x="413" y="3500"/>
                  </a:cubicBezTo>
                  <a:cubicBezTo>
                    <a:pt x="586" y="3599"/>
                    <a:pt x="758" y="3699"/>
                    <a:pt x="931" y="3798"/>
                  </a:cubicBezTo>
                  <a:lnTo>
                    <a:pt x="931" y="3797"/>
                  </a:lnTo>
                  <a:cubicBezTo>
                    <a:pt x="900" y="3780"/>
                    <a:pt x="873" y="3760"/>
                    <a:pt x="846" y="3739"/>
                  </a:cubicBezTo>
                  <a:cubicBezTo>
                    <a:pt x="791" y="3697"/>
                    <a:pt x="746" y="3645"/>
                    <a:pt x="707" y="3588"/>
                  </a:cubicBezTo>
                  <a:cubicBezTo>
                    <a:pt x="668" y="3531"/>
                    <a:pt x="636" y="3469"/>
                    <a:pt x="610" y="3405"/>
                  </a:cubicBezTo>
                  <a:cubicBezTo>
                    <a:pt x="545" y="3244"/>
                    <a:pt x="523" y="3070"/>
                    <a:pt x="524" y="2898"/>
                  </a:cubicBezTo>
                  <a:cubicBezTo>
                    <a:pt x="526" y="2691"/>
                    <a:pt x="559" y="2485"/>
                    <a:pt x="612" y="2286"/>
                  </a:cubicBezTo>
                  <a:cubicBezTo>
                    <a:pt x="685" y="2021"/>
                    <a:pt x="795" y="1767"/>
                    <a:pt x="932" y="1529"/>
                  </a:cubicBezTo>
                  <a:cubicBezTo>
                    <a:pt x="1071" y="1290"/>
                    <a:pt x="1238" y="1066"/>
                    <a:pt x="1431" y="870"/>
                  </a:cubicBezTo>
                  <a:cubicBezTo>
                    <a:pt x="1624" y="674"/>
                    <a:pt x="1843" y="506"/>
                    <a:pt x="2099" y="398"/>
                  </a:cubicBezTo>
                  <a:cubicBezTo>
                    <a:pt x="2124" y="388"/>
                    <a:pt x="2151" y="377"/>
                    <a:pt x="2176" y="368"/>
                  </a:cubicBezTo>
                  <a:cubicBezTo>
                    <a:pt x="2291" y="326"/>
                    <a:pt x="2412" y="299"/>
                    <a:pt x="2533" y="299"/>
                  </a:cubicBezTo>
                  <a:cubicBezTo>
                    <a:pt x="2556" y="299"/>
                    <a:pt x="2579" y="300"/>
                    <a:pt x="2602" y="302"/>
                  </a:cubicBezTo>
                  <a:lnTo>
                    <a:pt x="2606" y="302"/>
                  </a:lnTo>
                  <a:cubicBezTo>
                    <a:pt x="2708" y="312"/>
                    <a:pt x="2809" y="343"/>
                    <a:pt x="2896" y="394"/>
                  </a:cubicBezTo>
                  <a:lnTo>
                    <a:pt x="2896" y="393"/>
                  </a:lnTo>
                  <a:cubicBezTo>
                    <a:pt x="2735" y="300"/>
                    <a:pt x="2575" y="207"/>
                    <a:pt x="2414" y="113"/>
                  </a:cubicBezTo>
                  <a:cubicBezTo>
                    <a:pt x="2403" y="107"/>
                    <a:pt x="2389" y="100"/>
                    <a:pt x="2378" y="92"/>
                  </a:cubicBezTo>
                  <a:cubicBezTo>
                    <a:pt x="2305" y="51"/>
                    <a:pt x="2224" y="23"/>
                    <a:pt x="2141" y="11"/>
                  </a:cubicBezTo>
                  <a:cubicBezTo>
                    <a:pt x="2130" y="8"/>
                    <a:pt x="2119" y="7"/>
                    <a:pt x="2107" y="6"/>
                  </a:cubicBezTo>
                  <a:cubicBezTo>
                    <a:pt x="2076" y="2"/>
                    <a:pt x="2046" y="0"/>
                    <a:pt x="2016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8"/>
            <p:cNvSpPr/>
            <p:nvPr/>
          </p:nvSpPr>
          <p:spPr>
            <a:xfrm>
              <a:off x="2221600" y="4358000"/>
              <a:ext cx="69550" cy="89875"/>
            </a:xfrm>
            <a:custGeom>
              <a:rect b="b" l="l" r="r" t="t"/>
              <a:pathLst>
                <a:path extrusionOk="0" h="3595" w="2782">
                  <a:moveTo>
                    <a:pt x="2011" y="1"/>
                  </a:moveTo>
                  <a:cubicBezTo>
                    <a:pt x="1890" y="1"/>
                    <a:pt x="1769" y="28"/>
                    <a:pt x="1654" y="70"/>
                  </a:cubicBezTo>
                  <a:cubicBezTo>
                    <a:pt x="1628" y="78"/>
                    <a:pt x="1602" y="89"/>
                    <a:pt x="1576" y="99"/>
                  </a:cubicBezTo>
                  <a:cubicBezTo>
                    <a:pt x="1320" y="208"/>
                    <a:pt x="1101" y="377"/>
                    <a:pt x="908" y="572"/>
                  </a:cubicBezTo>
                  <a:cubicBezTo>
                    <a:pt x="714" y="768"/>
                    <a:pt x="548" y="991"/>
                    <a:pt x="409" y="1230"/>
                  </a:cubicBezTo>
                  <a:cubicBezTo>
                    <a:pt x="270" y="1469"/>
                    <a:pt x="162" y="1724"/>
                    <a:pt x="89" y="1988"/>
                  </a:cubicBezTo>
                  <a:cubicBezTo>
                    <a:pt x="35" y="2187"/>
                    <a:pt x="1" y="2391"/>
                    <a:pt x="0" y="2600"/>
                  </a:cubicBezTo>
                  <a:cubicBezTo>
                    <a:pt x="0" y="2772"/>
                    <a:pt x="21" y="2946"/>
                    <a:pt x="87" y="3107"/>
                  </a:cubicBezTo>
                  <a:cubicBezTo>
                    <a:pt x="111" y="3171"/>
                    <a:pt x="145" y="3233"/>
                    <a:pt x="184" y="3290"/>
                  </a:cubicBezTo>
                  <a:cubicBezTo>
                    <a:pt x="223" y="3347"/>
                    <a:pt x="268" y="3400"/>
                    <a:pt x="323" y="3441"/>
                  </a:cubicBezTo>
                  <a:cubicBezTo>
                    <a:pt x="349" y="3462"/>
                    <a:pt x="377" y="3481"/>
                    <a:pt x="408" y="3499"/>
                  </a:cubicBezTo>
                  <a:cubicBezTo>
                    <a:pt x="497" y="3549"/>
                    <a:pt x="598" y="3581"/>
                    <a:pt x="701" y="3591"/>
                  </a:cubicBezTo>
                  <a:cubicBezTo>
                    <a:pt x="725" y="3593"/>
                    <a:pt x="749" y="3594"/>
                    <a:pt x="773" y="3594"/>
                  </a:cubicBezTo>
                  <a:cubicBezTo>
                    <a:pt x="921" y="3594"/>
                    <a:pt x="1070" y="3554"/>
                    <a:pt x="1208" y="3496"/>
                  </a:cubicBezTo>
                  <a:cubicBezTo>
                    <a:pt x="1303" y="3455"/>
                    <a:pt x="1393" y="3407"/>
                    <a:pt x="1478" y="3352"/>
                  </a:cubicBezTo>
                  <a:cubicBezTo>
                    <a:pt x="1622" y="3259"/>
                    <a:pt x="1753" y="3146"/>
                    <a:pt x="1875" y="3024"/>
                  </a:cubicBezTo>
                  <a:cubicBezTo>
                    <a:pt x="2068" y="2827"/>
                    <a:pt x="2236" y="2605"/>
                    <a:pt x="2374" y="2365"/>
                  </a:cubicBezTo>
                  <a:cubicBezTo>
                    <a:pt x="2513" y="2127"/>
                    <a:pt x="2622" y="1872"/>
                    <a:pt x="2695" y="1607"/>
                  </a:cubicBezTo>
                  <a:cubicBezTo>
                    <a:pt x="2748" y="1408"/>
                    <a:pt x="2781" y="1204"/>
                    <a:pt x="2781" y="996"/>
                  </a:cubicBezTo>
                  <a:lnTo>
                    <a:pt x="2781" y="994"/>
                  </a:lnTo>
                  <a:cubicBezTo>
                    <a:pt x="2781" y="822"/>
                    <a:pt x="2759" y="649"/>
                    <a:pt x="2697" y="489"/>
                  </a:cubicBezTo>
                  <a:cubicBezTo>
                    <a:pt x="2645" y="360"/>
                    <a:pt x="2568" y="239"/>
                    <a:pt x="2461" y="155"/>
                  </a:cubicBezTo>
                  <a:cubicBezTo>
                    <a:pt x="2434" y="132"/>
                    <a:pt x="2404" y="113"/>
                    <a:pt x="2374" y="96"/>
                  </a:cubicBezTo>
                  <a:cubicBezTo>
                    <a:pt x="2285" y="45"/>
                    <a:pt x="2186" y="14"/>
                    <a:pt x="2084" y="4"/>
                  </a:cubicBezTo>
                  <a:lnTo>
                    <a:pt x="2080" y="4"/>
                  </a:lnTo>
                  <a:cubicBezTo>
                    <a:pt x="2057" y="2"/>
                    <a:pt x="2034" y="1"/>
                    <a:pt x="2011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8"/>
            <p:cNvSpPr/>
            <p:nvPr/>
          </p:nvSpPr>
          <p:spPr>
            <a:xfrm>
              <a:off x="2220925" y="4372300"/>
              <a:ext cx="23425" cy="67900"/>
            </a:xfrm>
            <a:custGeom>
              <a:rect b="b" l="l" r="r" t="t"/>
              <a:pathLst>
                <a:path extrusionOk="0" h="2716" w="937">
                  <a:moveTo>
                    <a:pt x="936" y="0"/>
                  </a:moveTo>
                  <a:lnTo>
                    <a:pt x="936" y="0"/>
                  </a:lnTo>
                  <a:cubicBezTo>
                    <a:pt x="751" y="169"/>
                    <a:pt x="591" y="365"/>
                    <a:pt x="455" y="576"/>
                  </a:cubicBezTo>
                  <a:cubicBezTo>
                    <a:pt x="318" y="787"/>
                    <a:pt x="208" y="1017"/>
                    <a:pt x="128" y="1257"/>
                  </a:cubicBezTo>
                  <a:cubicBezTo>
                    <a:pt x="49" y="1496"/>
                    <a:pt x="0" y="1747"/>
                    <a:pt x="2" y="2001"/>
                  </a:cubicBezTo>
                  <a:cubicBezTo>
                    <a:pt x="4" y="2128"/>
                    <a:pt x="16" y="2255"/>
                    <a:pt x="48" y="2377"/>
                  </a:cubicBezTo>
                  <a:cubicBezTo>
                    <a:pt x="83" y="2499"/>
                    <a:pt x="133" y="2616"/>
                    <a:pt x="211" y="2716"/>
                  </a:cubicBezTo>
                  <a:cubicBezTo>
                    <a:pt x="147" y="2609"/>
                    <a:pt x="104" y="2490"/>
                    <a:pt x="81" y="2369"/>
                  </a:cubicBezTo>
                  <a:cubicBezTo>
                    <a:pt x="57" y="2249"/>
                    <a:pt x="49" y="2124"/>
                    <a:pt x="55" y="2001"/>
                  </a:cubicBezTo>
                  <a:cubicBezTo>
                    <a:pt x="65" y="1755"/>
                    <a:pt x="115" y="1510"/>
                    <a:pt x="194" y="1276"/>
                  </a:cubicBezTo>
                  <a:cubicBezTo>
                    <a:pt x="271" y="1042"/>
                    <a:pt x="376" y="815"/>
                    <a:pt x="500" y="602"/>
                  </a:cubicBezTo>
                  <a:cubicBezTo>
                    <a:pt x="623" y="389"/>
                    <a:pt x="771" y="187"/>
                    <a:pt x="936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8"/>
            <p:cNvSpPr/>
            <p:nvPr/>
          </p:nvSpPr>
          <p:spPr>
            <a:xfrm>
              <a:off x="2216250" y="4256250"/>
              <a:ext cx="27825" cy="34275"/>
            </a:xfrm>
            <a:custGeom>
              <a:rect b="b" l="l" r="r" t="t"/>
              <a:pathLst>
                <a:path extrusionOk="0" h="1371" w="1113">
                  <a:moveTo>
                    <a:pt x="736" y="1"/>
                  </a:moveTo>
                  <a:cubicBezTo>
                    <a:pt x="705" y="215"/>
                    <a:pt x="675" y="430"/>
                    <a:pt x="645" y="643"/>
                  </a:cubicBezTo>
                  <a:cubicBezTo>
                    <a:pt x="643" y="663"/>
                    <a:pt x="638" y="682"/>
                    <a:pt x="633" y="701"/>
                  </a:cubicBezTo>
                  <a:lnTo>
                    <a:pt x="629" y="713"/>
                  </a:lnTo>
                  <a:cubicBezTo>
                    <a:pt x="608" y="780"/>
                    <a:pt x="570" y="842"/>
                    <a:pt x="514" y="901"/>
                  </a:cubicBezTo>
                  <a:cubicBezTo>
                    <a:pt x="496" y="922"/>
                    <a:pt x="473" y="942"/>
                    <a:pt x="451" y="960"/>
                  </a:cubicBezTo>
                  <a:lnTo>
                    <a:pt x="436" y="972"/>
                  </a:lnTo>
                  <a:cubicBezTo>
                    <a:pt x="376" y="1020"/>
                    <a:pt x="302" y="1064"/>
                    <a:pt x="219" y="1103"/>
                  </a:cubicBezTo>
                  <a:lnTo>
                    <a:pt x="208" y="1108"/>
                  </a:lnTo>
                  <a:cubicBezTo>
                    <a:pt x="180" y="1121"/>
                    <a:pt x="151" y="1131"/>
                    <a:pt x="121" y="1143"/>
                  </a:cubicBezTo>
                  <a:cubicBezTo>
                    <a:pt x="86" y="1157"/>
                    <a:pt x="49" y="1168"/>
                    <a:pt x="11" y="1182"/>
                  </a:cubicBezTo>
                  <a:lnTo>
                    <a:pt x="1" y="1184"/>
                  </a:lnTo>
                  <a:lnTo>
                    <a:pt x="340" y="1370"/>
                  </a:lnTo>
                  <a:cubicBezTo>
                    <a:pt x="512" y="1316"/>
                    <a:pt x="678" y="1246"/>
                    <a:pt x="822" y="1136"/>
                  </a:cubicBezTo>
                  <a:cubicBezTo>
                    <a:pt x="938" y="1048"/>
                    <a:pt x="1040" y="934"/>
                    <a:pt x="1082" y="797"/>
                  </a:cubicBezTo>
                  <a:cubicBezTo>
                    <a:pt x="1092" y="769"/>
                    <a:pt x="1098" y="739"/>
                    <a:pt x="1102" y="708"/>
                  </a:cubicBezTo>
                  <a:cubicBezTo>
                    <a:pt x="1113" y="633"/>
                    <a:pt x="1105" y="553"/>
                    <a:pt x="1084" y="478"/>
                  </a:cubicBezTo>
                  <a:cubicBezTo>
                    <a:pt x="1056" y="373"/>
                    <a:pt x="999" y="281"/>
                    <a:pt x="931" y="195"/>
                  </a:cubicBezTo>
                  <a:cubicBezTo>
                    <a:pt x="873" y="124"/>
                    <a:pt x="806" y="59"/>
                    <a:pt x="736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8"/>
            <p:cNvSpPr/>
            <p:nvPr/>
          </p:nvSpPr>
          <p:spPr>
            <a:xfrm>
              <a:off x="2075875" y="4645225"/>
              <a:ext cx="77650" cy="32625"/>
            </a:xfrm>
            <a:custGeom>
              <a:rect b="b" l="l" r="r" t="t"/>
              <a:pathLst>
                <a:path extrusionOk="0" h="1305" w="3106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28" y="252"/>
                    <a:pt x="205" y="452"/>
                  </a:cubicBezTo>
                  <a:cubicBezTo>
                    <a:pt x="294" y="552"/>
                    <a:pt x="406" y="643"/>
                    <a:pt x="532" y="728"/>
                  </a:cubicBezTo>
                  <a:cubicBezTo>
                    <a:pt x="741" y="869"/>
                    <a:pt x="992" y="987"/>
                    <a:pt x="1299" y="1091"/>
                  </a:cubicBezTo>
                  <a:cubicBezTo>
                    <a:pt x="1572" y="1178"/>
                    <a:pt x="1849" y="1238"/>
                    <a:pt x="2123" y="1273"/>
                  </a:cubicBezTo>
                  <a:cubicBezTo>
                    <a:pt x="2267" y="1289"/>
                    <a:pt x="2408" y="1300"/>
                    <a:pt x="2542" y="1304"/>
                  </a:cubicBezTo>
                  <a:cubicBezTo>
                    <a:pt x="2558" y="1305"/>
                    <a:pt x="2574" y="1305"/>
                    <a:pt x="2589" y="1305"/>
                  </a:cubicBezTo>
                  <a:cubicBezTo>
                    <a:pt x="2605" y="1305"/>
                    <a:pt x="2620" y="1305"/>
                    <a:pt x="2635" y="1304"/>
                  </a:cubicBezTo>
                  <a:cubicBezTo>
                    <a:pt x="2760" y="1304"/>
                    <a:pt x="3008" y="1277"/>
                    <a:pt x="3106" y="1249"/>
                  </a:cubicBezTo>
                  <a:cubicBezTo>
                    <a:pt x="3106" y="1249"/>
                    <a:pt x="2697" y="1219"/>
                    <a:pt x="2548" y="1205"/>
                  </a:cubicBezTo>
                  <a:cubicBezTo>
                    <a:pt x="2411" y="1193"/>
                    <a:pt x="2273" y="1177"/>
                    <a:pt x="2138" y="1154"/>
                  </a:cubicBezTo>
                  <a:cubicBezTo>
                    <a:pt x="1838" y="1106"/>
                    <a:pt x="1576" y="1043"/>
                    <a:pt x="1340" y="964"/>
                  </a:cubicBezTo>
                  <a:cubicBezTo>
                    <a:pt x="1068" y="877"/>
                    <a:pt x="818" y="765"/>
                    <a:pt x="597" y="629"/>
                  </a:cubicBezTo>
                  <a:cubicBezTo>
                    <a:pt x="477" y="555"/>
                    <a:pt x="369" y="473"/>
                    <a:pt x="275" y="383"/>
                  </a:cubicBezTo>
                  <a:cubicBezTo>
                    <a:pt x="164" y="278"/>
                    <a:pt x="42" y="113"/>
                    <a:pt x="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8"/>
            <p:cNvSpPr/>
            <p:nvPr/>
          </p:nvSpPr>
          <p:spPr>
            <a:xfrm>
              <a:off x="2166650" y="4097950"/>
              <a:ext cx="62600" cy="19675"/>
            </a:xfrm>
            <a:custGeom>
              <a:rect b="b" l="l" r="r" t="t"/>
              <a:pathLst>
                <a:path extrusionOk="0" h="787" w="2504">
                  <a:moveTo>
                    <a:pt x="0" y="1"/>
                  </a:moveTo>
                  <a:lnTo>
                    <a:pt x="0" y="1"/>
                  </a:lnTo>
                  <a:cubicBezTo>
                    <a:pt x="134" y="184"/>
                    <a:pt x="325" y="318"/>
                    <a:pt x="524" y="425"/>
                  </a:cubicBezTo>
                  <a:cubicBezTo>
                    <a:pt x="725" y="532"/>
                    <a:pt x="940" y="610"/>
                    <a:pt x="1158" y="668"/>
                  </a:cubicBezTo>
                  <a:cubicBezTo>
                    <a:pt x="1377" y="725"/>
                    <a:pt x="1601" y="763"/>
                    <a:pt x="1828" y="778"/>
                  </a:cubicBezTo>
                  <a:cubicBezTo>
                    <a:pt x="1907" y="783"/>
                    <a:pt x="1987" y="786"/>
                    <a:pt x="2067" y="786"/>
                  </a:cubicBezTo>
                  <a:cubicBezTo>
                    <a:pt x="2213" y="786"/>
                    <a:pt x="2359" y="776"/>
                    <a:pt x="2503" y="755"/>
                  </a:cubicBezTo>
                  <a:lnTo>
                    <a:pt x="2503" y="755"/>
                  </a:lnTo>
                  <a:cubicBezTo>
                    <a:pt x="2454" y="756"/>
                    <a:pt x="2406" y="756"/>
                    <a:pt x="2357" y="756"/>
                  </a:cubicBezTo>
                  <a:cubicBezTo>
                    <a:pt x="2293" y="756"/>
                    <a:pt x="2230" y="755"/>
                    <a:pt x="2167" y="751"/>
                  </a:cubicBezTo>
                  <a:cubicBezTo>
                    <a:pt x="2056" y="747"/>
                    <a:pt x="1943" y="740"/>
                    <a:pt x="1833" y="726"/>
                  </a:cubicBezTo>
                  <a:cubicBezTo>
                    <a:pt x="1611" y="700"/>
                    <a:pt x="1391" y="661"/>
                    <a:pt x="1176" y="604"/>
                  </a:cubicBezTo>
                  <a:cubicBezTo>
                    <a:pt x="961" y="547"/>
                    <a:pt x="749" y="473"/>
                    <a:pt x="548" y="379"/>
                  </a:cubicBezTo>
                  <a:cubicBezTo>
                    <a:pt x="448" y="332"/>
                    <a:pt x="349" y="277"/>
                    <a:pt x="257" y="215"/>
                  </a:cubicBezTo>
                  <a:cubicBezTo>
                    <a:pt x="165" y="155"/>
                    <a:pt x="78" y="82"/>
                    <a:pt x="0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8"/>
            <p:cNvSpPr/>
            <p:nvPr/>
          </p:nvSpPr>
          <p:spPr>
            <a:xfrm>
              <a:off x="1851725" y="4916125"/>
              <a:ext cx="69550" cy="84100"/>
            </a:xfrm>
            <a:custGeom>
              <a:rect b="b" l="l" r="r" t="t"/>
              <a:pathLst>
                <a:path extrusionOk="0" h="3364" w="2782">
                  <a:moveTo>
                    <a:pt x="1" y="1"/>
                  </a:moveTo>
                  <a:lnTo>
                    <a:pt x="1" y="1928"/>
                  </a:lnTo>
                  <a:cubicBezTo>
                    <a:pt x="8" y="2287"/>
                    <a:pt x="186" y="2645"/>
                    <a:pt x="553" y="2856"/>
                  </a:cubicBezTo>
                  <a:cubicBezTo>
                    <a:pt x="958" y="3091"/>
                    <a:pt x="1401" y="3245"/>
                    <a:pt x="1853" y="3317"/>
                  </a:cubicBezTo>
                  <a:cubicBezTo>
                    <a:pt x="2051" y="3349"/>
                    <a:pt x="2250" y="3364"/>
                    <a:pt x="2450" y="3364"/>
                  </a:cubicBezTo>
                  <a:cubicBezTo>
                    <a:pt x="2544" y="3364"/>
                    <a:pt x="2638" y="3361"/>
                    <a:pt x="2732" y="3354"/>
                  </a:cubicBezTo>
                  <a:lnTo>
                    <a:pt x="2782" y="1409"/>
                  </a:lnTo>
                  <a:lnTo>
                    <a:pt x="2782" y="1409"/>
                  </a:lnTo>
                  <a:cubicBezTo>
                    <a:pt x="2672" y="1419"/>
                    <a:pt x="2563" y="1424"/>
                    <a:pt x="2453" y="1424"/>
                  </a:cubicBezTo>
                  <a:cubicBezTo>
                    <a:pt x="2252" y="1424"/>
                    <a:pt x="2052" y="1408"/>
                    <a:pt x="1853" y="1376"/>
                  </a:cubicBezTo>
                  <a:cubicBezTo>
                    <a:pt x="1409" y="1306"/>
                    <a:pt x="976" y="1156"/>
                    <a:pt x="578" y="930"/>
                  </a:cubicBezTo>
                  <a:cubicBezTo>
                    <a:pt x="569" y="925"/>
                    <a:pt x="561" y="920"/>
                    <a:pt x="554" y="915"/>
                  </a:cubicBezTo>
                  <a:cubicBezTo>
                    <a:pt x="191" y="705"/>
                    <a:pt x="13" y="354"/>
                    <a:pt x="1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8"/>
            <p:cNvSpPr/>
            <p:nvPr/>
          </p:nvSpPr>
          <p:spPr>
            <a:xfrm>
              <a:off x="2031950" y="4741675"/>
              <a:ext cx="183675" cy="88700"/>
            </a:xfrm>
            <a:custGeom>
              <a:rect b="b" l="l" r="r" t="t"/>
              <a:pathLst>
                <a:path extrusionOk="0" h="3548" w="7347">
                  <a:moveTo>
                    <a:pt x="0" y="0"/>
                  </a:moveTo>
                  <a:lnTo>
                    <a:pt x="0" y="307"/>
                  </a:lnTo>
                  <a:lnTo>
                    <a:pt x="5589" y="3548"/>
                  </a:lnTo>
                  <a:lnTo>
                    <a:pt x="7347" y="2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8"/>
            <p:cNvSpPr/>
            <p:nvPr/>
          </p:nvSpPr>
          <p:spPr>
            <a:xfrm>
              <a:off x="2031950" y="4716300"/>
              <a:ext cx="183675" cy="106400"/>
            </a:xfrm>
            <a:custGeom>
              <a:rect b="b" l="l" r="r" t="t"/>
              <a:pathLst>
                <a:path extrusionOk="0" h="4256" w="7347">
                  <a:moveTo>
                    <a:pt x="1758" y="0"/>
                  </a:moveTo>
                  <a:lnTo>
                    <a:pt x="0" y="1015"/>
                  </a:lnTo>
                  <a:lnTo>
                    <a:pt x="5589" y="4256"/>
                  </a:lnTo>
                  <a:lnTo>
                    <a:pt x="7347" y="3241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8"/>
            <p:cNvSpPr/>
            <p:nvPr/>
          </p:nvSpPr>
          <p:spPr>
            <a:xfrm>
              <a:off x="2171675" y="4797325"/>
              <a:ext cx="43950" cy="33050"/>
            </a:xfrm>
            <a:custGeom>
              <a:rect b="b" l="l" r="r" t="t"/>
              <a:pathLst>
                <a:path extrusionOk="0" h="1322" w="1758">
                  <a:moveTo>
                    <a:pt x="1758" y="0"/>
                  </a:moveTo>
                  <a:lnTo>
                    <a:pt x="0" y="1015"/>
                  </a:lnTo>
                  <a:lnTo>
                    <a:pt x="0" y="1322"/>
                  </a:lnTo>
                  <a:lnTo>
                    <a:pt x="1758" y="30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8"/>
            <p:cNvSpPr/>
            <p:nvPr/>
          </p:nvSpPr>
          <p:spPr>
            <a:xfrm>
              <a:off x="2102600" y="4756125"/>
              <a:ext cx="40600" cy="23225"/>
            </a:xfrm>
            <a:custGeom>
              <a:rect b="b" l="l" r="r" t="t"/>
              <a:pathLst>
                <a:path extrusionOk="0" h="929" w="1624">
                  <a:moveTo>
                    <a:pt x="813" y="0"/>
                  </a:moveTo>
                  <a:cubicBezTo>
                    <a:pt x="608" y="0"/>
                    <a:pt x="403" y="47"/>
                    <a:pt x="246" y="139"/>
                  </a:cubicBezTo>
                  <a:cubicBezTo>
                    <a:pt x="97" y="221"/>
                    <a:pt x="21" y="330"/>
                    <a:pt x="15" y="446"/>
                  </a:cubicBezTo>
                  <a:cubicBezTo>
                    <a:pt x="0" y="570"/>
                    <a:pt x="83" y="700"/>
                    <a:pt x="246" y="795"/>
                  </a:cubicBezTo>
                  <a:cubicBezTo>
                    <a:pt x="403" y="884"/>
                    <a:pt x="607" y="928"/>
                    <a:pt x="812" y="928"/>
                  </a:cubicBezTo>
                  <a:cubicBezTo>
                    <a:pt x="1016" y="928"/>
                    <a:pt x="1221" y="884"/>
                    <a:pt x="1378" y="795"/>
                  </a:cubicBezTo>
                  <a:cubicBezTo>
                    <a:pt x="1542" y="698"/>
                    <a:pt x="1623" y="570"/>
                    <a:pt x="1610" y="446"/>
                  </a:cubicBezTo>
                  <a:cubicBezTo>
                    <a:pt x="1602" y="330"/>
                    <a:pt x="1528" y="221"/>
                    <a:pt x="1378" y="139"/>
                  </a:cubicBezTo>
                  <a:cubicBezTo>
                    <a:pt x="1222" y="47"/>
                    <a:pt x="1017" y="0"/>
                    <a:pt x="813" y="0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8"/>
            <p:cNvSpPr/>
            <p:nvPr/>
          </p:nvSpPr>
          <p:spPr>
            <a:xfrm>
              <a:off x="2102950" y="4756125"/>
              <a:ext cx="39900" cy="22200"/>
            </a:xfrm>
            <a:custGeom>
              <a:rect b="b" l="l" r="r" t="t"/>
              <a:pathLst>
                <a:path extrusionOk="0" h="888" w="1596">
                  <a:moveTo>
                    <a:pt x="799" y="0"/>
                  </a:moveTo>
                  <a:cubicBezTo>
                    <a:pt x="594" y="0"/>
                    <a:pt x="389" y="47"/>
                    <a:pt x="232" y="139"/>
                  </a:cubicBezTo>
                  <a:cubicBezTo>
                    <a:pt x="83" y="221"/>
                    <a:pt x="7" y="330"/>
                    <a:pt x="1" y="446"/>
                  </a:cubicBezTo>
                  <a:cubicBezTo>
                    <a:pt x="7" y="556"/>
                    <a:pt x="81" y="671"/>
                    <a:pt x="232" y="754"/>
                  </a:cubicBezTo>
                  <a:cubicBezTo>
                    <a:pt x="389" y="843"/>
                    <a:pt x="593" y="887"/>
                    <a:pt x="798" y="887"/>
                  </a:cubicBezTo>
                  <a:cubicBezTo>
                    <a:pt x="1002" y="887"/>
                    <a:pt x="1207" y="843"/>
                    <a:pt x="1364" y="754"/>
                  </a:cubicBezTo>
                  <a:cubicBezTo>
                    <a:pt x="1514" y="671"/>
                    <a:pt x="1589" y="555"/>
                    <a:pt x="1596" y="446"/>
                  </a:cubicBezTo>
                  <a:cubicBezTo>
                    <a:pt x="1588" y="330"/>
                    <a:pt x="1514" y="221"/>
                    <a:pt x="1364" y="139"/>
                  </a:cubicBezTo>
                  <a:cubicBezTo>
                    <a:pt x="1208" y="47"/>
                    <a:pt x="1003" y="0"/>
                    <a:pt x="799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8"/>
            <p:cNvSpPr/>
            <p:nvPr/>
          </p:nvSpPr>
          <p:spPr>
            <a:xfrm>
              <a:off x="2117825" y="4757400"/>
              <a:ext cx="10175" cy="5300"/>
            </a:xfrm>
            <a:custGeom>
              <a:rect b="b" l="l" r="r" t="t"/>
              <a:pathLst>
                <a:path extrusionOk="0" h="212" w="407">
                  <a:moveTo>
                    <a:pt x="204" y="0"/>
                  </a:moveTo>
                  <a:cubicBezTo>
                    <a:pt x="156" y="0"/>
                    <a:pt x="109" y="10"/>
                    <a:pt x="73" y="31"/>
                  </a:cubicBezTo>
                  <a:cubicBezTo>
                    <a:pt x="1" y="73"/>
                    <a:pt x="1" y="139"/>
                    <a:pt x="73" y="180"/>
                  </a:cubicBezTo>
                  <a:cubicBezTo>
                    <a:pt x="109" y="201"/>
                    <a:pt x="156" y="212"/>
                    <a:pt x="204" y="212"/>
                  </a:cubicBezTo>
                  <a:cubicBezTo>
                    <a:pt x="251" y="212"/>
                    <a:pt x="299" y="201"/>
                    <a:pt x="335" y="180"/>
                  </a:cubicBezTo>
                  <a:cubicBezTo>
                    <a:pt x="407" y="139"/>
                    <a:pt x="407" y="73"/>
                    <a:pt x="335" y="31"/>
                  </a:cubicBezTo>
                  <a:cubicBezTo>
                    <a:pt x="299" y="10"/>
                    <a:pt x="251" y="0"/>
                    <a:pt x="20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8"/>
            <p:cNvSpPr/>
            <p:nvPr/>
          </p:nvSpPr>
          <p:spPr>
            <a:xfrm>
              <a:off x="1797350" y="5166400"/>
              <a:ext cx="175075" cy="92125"/>
            </a:xfrm>
            <a:custGeom>
              <a:rect b="b" l="l" r="r" t="t"/>
              <a:pathLst>
                <a:path extrusionOk="0" h="3685" w="7003">
                  <a:moveTo>
                    <a:pt x="3502" y="0"/>
                  </a:moveTo>
                  <a:cubicBezTo>
                    <a:pt x="2685" y="0"/>
                    <a:pt x="1870" y="180"/>
                    <a:pt x="1247" y="541"/>
                  </a:cubicBezTo>
                  <a:cubicBezTo>
                    <a:pt x="1" y="1259"/>
                    <a:pt x="1" y="2425"/>
                    <a:pt x="1247" y="3145"/>
                  </a:cubicBezTo>
                  <a:cubicBezTo>
                    <a:pt x="1870" y="3504"/>
                    <a:pt x="2686" y="3684"/>
                    <a:pt x="3502" y="3684"/>
                  </a:cubicBezTo>
                  <a:cubicBezTo>
                    <a:pt x="4318" y="3684"/>
                    <a:pt x="5134" y="3504"/>
                    <a:pt x="5757" y="3145"/>
                  </a:cubicBezTo>
                  <a:cubicBezTo>
                    <a:pt x="7003" y="2426"/>
                    <a:pt x="7003" y="1260"/>
                    <a:pt x="5757" y="541"/>
                  </a:cubicBezTo>
                  <a:cubicBezTo>
                    <a:pt x="5134" y="180"/>
                    <a:pt x="4318" y="0"/>
                    <a:pt x="3502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8"/>
            <p:cNvSpPr/>
            <p:nvPr/>
          </p:nvSpPr>
          <p:spPr>
            <a:xfrm>
              <a:off x="1787775" y="5144575"/>
              <a:ext cx="97100" cy="46150"/>
            </a:xfrm>
            <a:custGeom>
              <a:rect b="b" l="l" r="r" t="t"/>
              <a:pathLst>
                <a:path extrusionOk="0" h="1846" w="3884">
                  <a:moveTo>
                    <a:pt x="3883" y="0"/>
                  </a:moveTo>
                  <a:lnTo>
                    <a:pt x="1" y="1106"/>
                  </a:lnTo>
                  <a:lnTo>
                    <a:pt x="1" y="1292"/>
                  </a:lnTo>
                  <a:cubicBezTo>
                    <a:pt x="1" y="1303"/>
                    <a:pt x="2" y="1360"/>
                    <a:pt x="1" y="1361"/>
                  </a:cubicBezTo>
                  <a:cubicBezTo>
                    <a:pt x="21" y="1651"/>
                    <a:pt x="359" y="1845"/>
                    <a:pt x="723" y="1845"/>
                  </a:cubicBezTo>
                  <a:cubicBezTo>
                    <a:pt x="772" y="1845"/>
                    <a:pt x="821" y="1842"/>
                    <a:pt x="870" y="1835"/>
                  </a:cubicBezTo>
                  <a:cubicBezTo>
                    <a:pt x="999" y="1815"/>
                    <a:pt x="1279" y="1707"/>
                    <a:pt x="1499" y="1560"/>
                  </a:cubicBezTo>
                  <a:cubicBezTo>
                    <a:pt x="1642" y="1465"/>
                    <a:pt x="2697" y="1003"/>
                    <a:pt x="2960" y="886"/>
                  </a:cubicBezTo>
                  <a:cubicBezTo>
                    <a:pt x="3452" y="666"/>
                    <a:pt x="3783" y="515"/>
                    <a:pt x="3870" y="306"/>
                  </a:cubicBezTo>
                  <a:cubicBezTo>
                    <a:pt x="3882" y="274"/>
                    <a:pt x="3883" y="245"/>
                    <a:pt x="3881" y="216"/>
                  </a:cubicBezTo>
                  <a:lnTo>
                    <a:pt x="3883" y="215"/>
                  </a:lnTo>
                  <a:lnTo>
                    <a:pt x="3883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8"/>
            <p:cNvSpPr/>
            <p:nvPr/>
          </p:nvSpPr>
          <p:spPr>
            <a:xfrm>
              <a:off x="1905375" y="5223850"/>
              <a:ext cx="87825" cy="43175"/>
            </a:xfrm>
            <a:custGeom>
              <a:rect b="b" l="l" r="r" t="t"/>
              <a:pathLst>
                <a:path extrusionOk="0" h="1727" w="3513">
                  <a:moveTo>
                    <a:pt x="3512" y="1"/>
                  </a:moveTo>
                  <a:lnTo>
                    <a:pt x="7" y="1014"/>
                  </a:lnTo>
                  <a:lnTo>
                    <a:pt x="8" y="1014"/>
                  </a:lnTo>
                  <a:lnTo>
                    <a:pt x="8" y="1205"/>
                  </a:lnTo>
                  <a:cubicBezTo>
                    <a:pt x="0" y="1516"/>
                    <a:pt x="352" y="1726"/>
                    <a:pt x="732" y="1726"/>
                  </a:cubicBezTo>
                  <a:cubicBezTo>
                    <a:pt x="781" y="1726"/>
                    <a:pt x="830" y="1723"/>
                    <a:pt x="879" y="1716"/>
                  </a:cubicBezTo>
                  <a:cubicBezTo>
                    <a:pt x="1133" y="1679"/>
                    <a:pt x="1451" y="1448"/>
                    <a:pt x="1865" y="1266"/>
                  </a:cubicBezTo>
                  <a:cubicBezTo>
                    <a:pt x="2148" y="1142"/>
                    <a:pt x="2535" y="1072"/>
                    <a:pt x="2748" y="978"/>
                  </a:cubicBezTo>
                  <a:cubicBezTo>
                    <a:pt x="3240" y="760"/>
                    <a:pt x="3381" y="674"/>
                    <a:pt x="3467" y="465"/>
                  </a:cubicBezTo>
                  <a:cubicBezTo>
                    <a:pt x="3499" y="390"/>
                    <a:pt x="3512" y="310"/>
                    <a:pt x="3512" y="229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8"/>
            <p:cNvSpPr/>
            <p:nvPr/>
          </p:nvSpPr>
          <p:spPr>
            <a:xfrm>
              <a:off x="1787575" y="5134075"/>
              <a:ext cx="100275" cy="51250"/>
            </a:xfrm>
            <a:custGeom>
              <a:rect b="b" l="l" r="r" t="t"/>
              <a:pathLst>
                <a:path extrusionOk="0" h="2050" w="4011">
                  <a:moveTo>
                    <a:pt x="3018" y="0"/>
                  </a:moveTo>
                  <a:cubicBezTo>
                    <a:pt x="2806" y="0"/>
                    <a:pt x="2352" y="127"/>
                    <a:pt x="2133" y="128"/>
                  </a:cubicBezTo>
                  <a:cubicBezTo>
                    <a:pt x="2104" y="128"/>
                    <a:pt x="2075" y="128"/>
                    <a:pt x="2046" y="128"/>
                  </a:cubicBezTo>
                  <a:cubicBezTo>
                    <a:pt x="1700" y="128"/>
                    <a:pt x="1410" y="123"/>
                    <a:pt x="1410" y="123"/>
                  </a:cubicBezTo>
                  <a:lnTo>
                    <a:pt x="90" y="380"/>
                  </a:lnTo>
                  <a:cubicBezTo>
                    <a:pt x="90" y="380"/>
                    <a:pt x="17" y="1176"/>
                    <a:pt x="9" y="1527"/>
                  </a:cubicBezTo>
                  <a:cubicBezTo>
                    <a:pt x="0" y="1838"/>
                    <a:pt x="353" y="2049"/>
                    <a:pt x="733" y="2049"/>
                  </a:cubicBezTo>
                  <a:cubicBezTo>
                    <a:pt x="781" y="2049"/>
                    <a:pt x="830" y="2046"/>
                    <a:pt x="879" y="2039"/>
                  </a:cubicBezTo>
                  <a:cubicBezTo>
                    <a:pt x="1009" y="2021"/>
                    <a:pt x="1288" y="1911"/>
                    <a:pt x="1508" y="1765"/>
                  </a:cubicBezTo>
                  <a:cubicBezTo>
                    <a:pt x="1653" y="1668"/>
                    <a:pt x="1802" y="1477"/>
                    <a:pt x="1951" y="1395"/>
                  </a:cubicBezTo>
                  <a:cubicBezTo>
                    <a:pt x="2333" y="1189"/>
                    <a:pt x="2706" y="1207"/>
                    <a:pt x="2969" y="1090"/>
                  </a:cubicBezTo>
                  <a:cubicBezTo>
                    <a:pt x="3461" y="870"/>
                    <a:pt x="3791" y="721"/>
                    <a:pt x="3879" y="510"/>
                  </a:cubicBezTo>
                  <a:cubicBezTo>
                    <a:pt x="4011" y="191"/>
                    <a:pt x="3246" y="22"/>
                    <a:pt x="3058" y="2"/>
                  </a:cubicBezTo>
                  <a:cubicBezTo>
                    <a:pt x="3046" y="1"/>
                    <a:pt x="3032" y="0"/>
                    <a:pt x="3018" y="0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8"/>
            <p:cNvSpPr/>
            <p:nvPr/>
          </p:nvSpPr>
          <p:spPr>
            <a:xfrm>
              <a:off x="1787575" y="5134075"/>
              <a:ext cx="100275" cy="51250"/>
            </a:xfrm>
            <a:custGeom>
              <a:rect b="b" l="l" r="r" t="t"/>
              <a:pathLst>
                <a:path extrusionOk="0" h="2050" w="4011">
                  <a:moveTo>
                    <a:pt x="3005" y="0"/>
                  </a:moveTo>
                  <a:cubicBezTo>
                    <a:pt x="2682" y="0"/>
                    <a:pt x="1409" y="123"/>
                    <a:pt x="1409" y="123"/>
                  </a:cubicBezTo>
                  <a:lnTo>
                    <a:pt x="90" y="380"/>
                  </a:lnTo>
                  <a:cubicBezTo>
                    <a:pt x="90" y="380"/>
                    <a:pt x="17" y="1176"/>
                    <a:pt x="9" y="1527"/>
                  </a:cubicBezTo>
                  <a:cubicBezTo>
                    <a:pt x="0" y="1838"/>
                    <a:pt x="353" y="2049"/>
                    <a:pt x="733" y="2049"/>
                  </a:cubicBezTo>
                  <a:cubicBezTo>
                    <a:pt x="781" y="2049"/>
                    <a:pt x="830" y="2046"/>
                    <a:pt x="879" y="2039"/>
                  </a:cubicBezTo>
                  <a:cubicBezTo>
                    <a:pt x="1009" y="2021"/>
                    <a:pt x="1288" y="1911"/>
                    <a:pt x="1508" y="1765"/>
                  </a:cubicBezTo>
                  <a:cubicBezTo>
                    <a:pt x="1653" y="1668"/>
                    <a:pt x="2706" y="1207"/>
                    <a:pt x="2969" y="1090"/>
                  </a:cubicBezTo>
                  <a:cubicBezTo>
                    <a:pt x="3461" y="870"/>
                    <a:pt x="3791" y="721"/>
                    <a:pt x="3879" y="510"/>
                  </a:cubicBezTo>
                  <a:cubicBezTo>
                    <a:pt x="4011" y="191"/>
                    <a:pt x="3246" y="22"/>
                    <a:pt x="3058" y="2"/>
                  </a:cubicBezTo>
                  <a:cubicBezTo>
                    <a:pt x="3045" y="1"/>
                    <a:pt x="3027" y="0"/>
                    <a:pt x="3005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8"/>
            <p:cNvSpPr/>
            <p:nvPr/>
          </p:nvSpPr>
          <p:spPr>
            <a:xfrm>
              <a:off x="1784925" y="4672225"/>
              <a:ext cx="41125" cy="42000"/>
            </a:xfrm>
            <a:custGeom>
              <a:rect b="b" l="l" r="r" t="t"/>
              <a:pathLst>
                <a:path extrusionOk="0" h="1680" w="1645">
                  <a:moveTo>
                    <a:pt x="1186" y="1"/>
                  </a:moveTo>
                  <a:cubicBezTo>
                    <a:pt x="941" y="1"/>
                    <a:pt x="625" y="192"/>
                    <a:pt x="385" y="511"/>
                  </a:cubicBezTo>
                  <a:cubicBezTo>
                    <a:pt x="64" y="938"/>
                    <a:pt x="1" y="1430"/>
                    <a:pt x="241" y="1613"/>
                  </a:cubicBezTo>
                  <a:cubicBezTo>
                    <a:pt x="302" y="1658"/>
                    <a:pt x="377" y="1680"/>
                    <a:pt x="459" y="1680"/>
                  </a:cubicBezTo>
                  <a:cubicBezTo>
                    <a:pt x="704" y="1680"/>
                    <a:pt x="1019" y="1489"/>
                    <a:pt x="1259" y="1170"/>
                  </a:cubicBezTo>
                  <a:cubicBezTo>
                    <a:pt x="1581" y="742"/>
                    <a:pt x="1645" y="250"/>
                    <a:pt x="1403" y="68"/>
                  </a:cubicBezTo>
                  <a:cubicBezTo>
                    <a:pt x="1342" y="23"/>
                    <a:pt x="1268" y="1"/>
                    <a:pt x="1186" y="1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8"/>
            <p:cNvSpPr/>
            <p:nvPr/>
          </p:nvSpPr>
          <p:spPr>
            <a:xfrm>
              <a:off x="1778275" y="4684025"/>
              <a:ext cx="56150" cy="197925"/>
            </a:xfrm>
            <a:custGeom>
              <a:rect b="b" l="l" r="r" t="t"/>
              <a:pathLst>
                <a:path extrusionOk="0" h="7917" w="2246">
                  <a:moveTo>
                    <a:pt x="1808" y="0"/>
                  </a:moveTo>
                  <a:lnTo>
                    <a:pt x="357" y="790"/>
                  </a:lnTo>
                  <a:cubicBezTo>
                    <a:pt x="357" y="790"/>
                    <a:pt x="56" y="4531"/>
                    <a:pt x="28" y="5091"/>
                  </a:cubicBezTo>
                  <a:cubicBezTo>
                    <a:pt x="1" y="5652"/>
                    <a:pt x="1409" y="7916"/>
                    <a:pt x="1409" y="7916"/>
                  </a:cubicBezTo>
                  <a:lnTo>
                    <a:pt x="2246" y="7856"/>
                  </a:lnTo>
                  <a:lnTo>
                    <a:pt x="1360" y="4915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8"/>
            <p:cNvSpPr/>
            <p:nvPr/>
          </p:nvSpPr>
          <p:spPr>
            <a:xfrm>
              <a:off x="1784925" y="4672225"/>
              <a:ext cx="41125" cy="42000"/>
            </a:xfrm>
            <a:custGeom>
              <a:rect b="b" l="l" r="r" t="t"/>
              <a:pathLst>
                <a:path extrusionOk="0" h="1680" w="1645">
                  <a:moveTo>
                    <a:pt x="1186" y="1"/>
                  </a:moveTo>
                  <a:cubicBezTo>
                    <a:pt x="941" y="1"/>
                    <a:pt x="625" y="192"/>
                    <a:pt x="385" y="511"/>
                  </a:cubicBezTo>
                  <a:cubicBezTo>
                    <a:pt x="64" y="938"/>
                    <a:pt x="1" y="1430"/>
                    <a:pt x="241" y="1613"/>
                  </a:cubicBezTo>
                  <a:cubicBezTo>
                    <a:pt x="302" y="1658"/>
                    <a:pt x="377" y="1680"/>
                    <a:pt x="459" y="1680"/>
                  </a:cubicBezTo>
                  <a:cubicBezTo>
                    <a:pt x="704" y="1680"/>
                    <a:pt x="1019" y="1489"/>
                    <a:pt x="1259" y="1170"/>
                  </a:cubicBezTo>
                  <a:cubicBezTo>
                    <a:pt x="1581" y="742"/>
                    <a:pt x="1645" y="250"/>
                    <a:pt x="1403" y="68"/>
                  </a:cubicBezTo>
                  <a:cubicBezTo>
                    <a:pt x="1342" y="23"/>
                    <a:pt x="1268" y="1"/>
                    <a:pt x="1186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8"/>
            <p:cNvSpPr/>
            <p:nvPr/>
          </p:nvSpPr>
          <p:spPr>
            <a:xfrm>
              <a:off x="1778275" y="4684025"/>
              <a:ext cx="56150" cy="197925"/>
            </a:xfrm>
            <a:custGeom>
              <a:rect b="b" l="l" r="r" t="t"/>
              <a:pathLst>
                <a:path extrusionOk="0" h="7917" w="2246">
                  <a:moveTo>
                    <a:pt x="1808" y="0"/>
                  </a:moveTo>
                  <a:lnTo>
                    <a:pt x="357" y="790"/>
                  </a:lnTo>
                  <a:cubicBezTo>
                    <a:pt x="357" y="790"/>
                    <a:pt x="56" y="4531"/>
                    <a:pt x="28" y="5091"/>
                  </a:cubicBezTo>
                  <a:cubicBezTo>
                    <a:pt x="1" y="5652"/>
                    <a:pt x="1409" y="7916"/>
                    <a:pt x="1409" y="7916"/>
                  </a:cubicBezTo>
                  <a:lnTo>
                    <a:pt x="2246" y="7856"/>
                  </a:lnTo>
                  <a:lnTo>
                    <a:pt x="1360" y="4915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8"/>
            <p:cNvSpPr/>
            <p:nvPr/>
          </p:nvSpPr>
          <p:spPr>
            <a:xfrm>
              <a:off x="1789825" y="5134075"/>
              <a:ext cx="33075" cy="19050"/>
            </a:xfrm>
            <a:custGeom>
              <a:rect b="b" l="l" r="r" t="t"/>
              <a:pathLst>
                <a:path extrusionOk="0" h="762" w="1323">
                  <a:moveTo>
                    <a:pt x="662" y="0"/>
                  </a:moveTo>
                  <a:cubicBezTo>
                    <a:pt x="493" y="0"/>
                    <a:pt x="323" y="37"/>
                    <a:pt x="194" y="111"/>
                  </a:cubicBezTo>
                  <a:cubicBezTo>
                    <a:pt x="65" y="185"/>
                    <a:pt x="0" y="284"/>
                    <a:pt x="0" y="380"/>
                  </a:cubicBezTo>
                  <a:cubicBezTo>
                    <a:pt x="0" y="478"/>
                    <a:pt x="65" y="576"/>
                    <a:pt x="194" y="650"/>
                  </a:cubicBezTo>
                  <a:cubicBezTo>
                    <a:pt x="324" y="725"/>
                    <a:pt x="493" y="761"/>
                    <a:pt x="662" y="761"/>
                  </a:cubicBezTo>
                  <a:cubicBezTo>
                    <a:pt x="831" y="761"/>
                    <a:pt x="1000" y="725"/>
                    <a:pt x="1129" y="650"/>
                  </a:cubicBezTo>
                  <a:cubicBezTo>
                    <a:pt x="1259" y="576"/>
                    <a:pt x="1323" y="478"/>
                    <a:pt x="1323" y="380"/>
                  </a:cubicBezTo>
                  <a:cubicBezTo>
                    <a:pt x="1323" y="284"/>
                    <a:pt x="1259" y="185"/>
                    <a:pt x="1129" y="111"/>
                  </a:cubicBezTo>
                  <a:cubicBezTo>
                    <a:pt x="999" y="37"/>
                    <a:pt x="831" y="0"/>
                    <a:pt x="662" y="0"/>
                  </a:cubicBez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8"/>
            <p:cNvSpPr/>
            <p:nvPr/>
          </p:nvSpPr>
          <p:spPr>
            <a:xfrm>
              <a:off x="1781800" y="4911500"/>
              <a:ext cx="88450" cy="232100"/>
            </a:xfrm>
            <a:custGeom>
              <a:rect b="b" l="l" r="r" t="t"/>
              <a:pathLst>
                <a:path extrusionOk="0" h="9284" w="3538">
                  <a:moveTo>
                    <a:pt x="623" y="1"/>
                  </a:moveTo>
                  <a:cubicBezTo>
                    <a:pt x="623" y="1"/>
                    <a:pt x="918" y="2727"/>
                    <a:pt x="536" y="3952"/>
                  </a:cubicBezTo>
                  <a:cubicBezTo>
                    <a:pt x="154" y="5177"/>
                    <a:pt x="1" y="6095"/>
                    <a:pt x="96" y="6899"/>
                  </a:cubicBezTo>
                  <a:cubicBezTo>
                    <a:pt x="193" y="7702"/>
                    <a:pt x="321" y="9283"/>
                    <a:pt x="321" y="9283"/>
                  </a:cubicBezTo>
                  <a:lnTo>
                    <a:pt x="1644" y="9283"/>
                  </a:lnTo>
                  <a:cubicBezTo>
                    <a:pt x="1583" y="7209"/>
                    <a:pt x="2220" y="5502"/>
                    <a:pt x="2373" y="5045"/>
                  </a:cubicBezTo>
                  <a:cubicBezTo>
                    <a:pt x="2526" y="4586"/>
                    <a:pt x="3311" y="3819"/>
                    <a:pt x="3424" y="2500"/>
                  </a:cubicBezTo>
                  <a:cubicBezTo>
                    <a:pt x="3537" y="1181"/>
                    <a:pt x="3410" y="115"/>
                    <a:pt x="3410" y="115"/>
                  </a:cubicBezTo>
                  <a:lnTo>
                    <a:pt x="623" y="1"/>
                  </a:lnTo>
                  <a:close/>
                </a:path>
              </a:pathLst>
            </a:custGeom>
            <a:solidFill>
              <a:srgbClr val="F99B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8"/>
            <p:cNvSpPr/>
            <p:nvPr/>
          </p:nvSpPr>
          <p:spPr>
            <a:xfrm>
              <a:off x="1780850" y="4911500"/>
              <a:ext cx="89450" cy="220325"/>
            </a:xfrm>
            <a:custGeom>
              <a:rect b="b" l="l" r="r" t="t"/>
              <a:pathLst>
                <a:path extrusionOk="0" h="8813" w="3578">
                  <a:moveTo>
                    <a:pt x="662" y="1"/>
                  </a:moveTo>
                  <a:lnTo>
                    <a:pt x="662" y="1"/>
                  </a:lnTo>
                  <a:cubicBezTo>
                    <a:pt x="662" y="1"/>
                    <a:pt x="958" y="2727"/>
                    <a:pt x="576" y="3952"/>
                  </a:cubicBezTo>
                  <a:cubicBezTo>
                    <a:pt x="192" y="5178"/>
                    <a:pt x="129" y="5202"/>
                    <a:pt x="68" y="6009"/>
                  </a:cubicBezTo>
                  <a:cubicBezTo>
                    <a:pt x="0" y="6891"/>
                    <a:pt x="68" y="8764"/>
                    <a:pt x="68" y="8764"/>
                  </a:cubicBezTo>
                  <a:lnTo>
                    <a:pt x="1995" y="8812"/>
                  </a:lnTo>
                  <a:cubicBezTo>
                    <a:pt x="1934" y="6738"/>
                    <a:pt x="2259" y="5502"/>
                    <a:pt x="2412" y="5045"/>
                  </a:cubicBezTo>
                  <a:cubicBezTo>
                    <a:pt x="2566" y="4586"/>
                    <a:pt x="3351" y="3819"/>
                    <a:pt x="3463" y="2500"/>
                  </a:cubicBezTo>
                  <a:cubicBezTo>
                    <a:pt x="3577" y="1181"/>
                    <a:pt x="3450" y="115"/>
                    <a:pt x="3450" y="115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8"/>
            <p:cNvSpPr/>
            <p:nvPr/>
          </p:nvSpPr>
          <p:spPr>
            <a:xfrm>
              <a:off x="1905350" y="5211975"/>
              <a:ext cx="90000" cy="49675"/>
            </a:xfrm>
            <a:custGeom>
              <a:rect b="b" l="l" r="r" t="t"/>
              <a:pathLst>
                <a:path extrusionOk="0" h="1987" w="3600">
                  <a:moveTo>
                    <a:pt x="2969" y="0"/>
                  </a:moveTo>
                  <a:cubicBezTo>
                    <a:pt x="2633" y="0"/>
                    <a:pt x="2188" y="111"/>
                    <a:pt x="1999" y="130"/>
                  </a:cubicBezTo>
                  <a:cubicBezTo>
                    <a:pt x="1477" y="180"/>
                    <a:pt x="106" y="400"/>
                    <a:pt x="106" y="400"/>
                  </a:cubicBezTo>
                  <a:cubicBezTo>
                    <a:pt x="106" y="400"/>
                    <a:pt x="17" y="1114"/>
                    <a:pt x="8" y="1465"/>
                  </a:cubicBezTo>
                  <a:cubicBezTo>
                    <a:pt x="0" y="1775"/>
                    <a:pt x="352" y="1987"/>
                    <a:pt x="732" y="1987"/>
                  </a:cubicBezTo>
                  <a:cubicBezTo>
                    <a:pt x="781" y="1987"/>
                    <a:pt x="830" y="1983"/>
                    <a:pt x="879" y="1976"/>
                  </a:cubicBezTo>
                  <a:cubicBezTo>
                    <a:pt x="1134" y="1939"/>
                    <a:pt x="1452" y="1708"/>
                    <a:pt x="1865" y="1526"/>
                  </a:cubicBezTo>
                  <a:cubicBezTo>
                    <a:pt x="2148" y="1402"/>
                    <a:pt x="2535" y="1332"/>
                    <a:pt x="2748" y="1238"/>
                  </a:cubicBezTo>
                  <a:cubicBezTo>
                    <a:pt x="3240" y="1018"/>
                    <a:pt x="3381" y="934"/>
                    <a:pt x="3467" y="725"/>
                  </a:cubicBezTo>
                  <a:cubicBezTo>
                    <a:pt x="3599" y="406"/>
                    <a:pt x="3363" y="61"/>
                    <a:pt x="3178" y="20"/>
                  </a:cubicBezTo>
                  <a:cubicBezTo>
                    <a:pt x="3117" y="6"/>
                    <a:pt x="3046" y="0"/>
                    <a:pt x="2969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8"/>
            <p:cNvSpPr/>
            <p:nvPr/>
          </p:nvSpPr>
          <p:spPr>
            <a:xfrm>
              <a:off x="1905350" y="5209775"/>
              <a:ext cx="90000" cy="51875"/>
            </a:xfrm>
            <a:custGeom>
              <a:rect b="b" l="l" r="r" t="t"/>
              <a:pathLst>
                <a:path extrusionOk="0" h="2075" w="3600">
                  <a:moveTo>
                    <a:pt x="3009" y="0"/>
                  </a:moveTo>
                  <a:cubicBezTo>
                    <a:pt x="2530" y="0"/>
                    <a:pt x="1623" y="140"/>
                    <a:pt x="1429" y="158"/>
                  </a:cubicBezTo>
                  <a:cubicBezTo>
                    <a:pt x="906" y="210"/>
                    <a:pt x="106" y="488"/>
                    <a:pt x="106" y="488"/>
                  </a:cubicBezTo>
                  <a:cubicBezTo>
                    <a:pt x="106" y="488"/>
                    <a:pt x="17" y="1202"/>
                    <a:pt x="8" y="1553"/>
                  </a:cubicBezTo>
                  <a:cubicBezTo>
                    <a:pt x="0" y="1863"/>
                    <a:pt x="352" y="2075"/>
                    <a:pt x="732" y="2075"/>
                  </a:cubicBezTo>
                  <a:cubicBezTo>
                    <a:pt x="781" y="2075"/>
                    <a:pt x="830" y="2071"/>
                    <a:pt x="879" y="2064"/>
                  </a:cubicBezTo>
                  <a:cubicBezTo>
                    <a:pt x="1134" y="2027"/>
                    <a:pt x="1452" y="1796"/>
                    <a:pt x="1865" y="1614"/>
                  </a:cubicBezTo>
                  <a:cubicBezTo>
                    <a:pt x="2148" y="1490"/>
                    <a:pt x="2535" y="1420"/>
                    <a:pt x="2748" y="1326"/>
                  </a:cubicBezTo>
                  <a:cubicBezTo>
                    <a:pt x="3240" y="1106"/>
                    <a:pt x="3381" y="1022"/>
                    <a:pt x="3467" y="813"/>
                  </a:cubicBezTo>
                  <a:cubicBezTo>
                    <a:pt x="3599" y="494"/>
                    <a:pt x="3413" y="59"/>
                    <a:pt x="3227" y="17"/>
                  </a:cubicBezTo>
                  <a:cubicBezTo>
                    <a:pt x="3175" y="5"/>
                    <a:pt x="3100" y="0"/>
                    <a:pt x="3009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8"/>
            <p:cNvSpPr/>
            <p:nvPr/>
          </p:nvSpPr>
          <p:spPr>
            <a:xfrm>
              <a:off x="1908000" y="5212475"/>
              <a:ext cx="33075" cy="19050"/>
            </a:xfrm>
            <a:custGeom>
              <a:rect b="b" l="l" r="r" t="t"/>
              <a:pathLst>
                <a:path extrusionOk="0" h="762" w="1323">
                  <a:moveTo>
                    <a:pt x="648" y="0"/>
                  </a:moveTo>
                  <a:cubicBezTo>
                    <a:pt x="484" y="0"/>
                    <a:pt x="320" y="39"/>
                    <a:pt x="194" y="111"/>
                  </a:cubicBezTo>
                  <a:cubicBezTo>
                    <a:pt x="64" y="186"/>
                    <a:pt x="0" y="284"/>
                    <a:pt x="0" y="380"/>
                  </a:cubicBezTo>
                  <a:cubicBezTo>
                    <a:pt x="0" y="478"/>
                    <a:pt x="64" y="576"/>
                    <a:pt x="194" y="650"/>
                  </a:cubicBezTo>
                  <a:cubicBezTo>
                    <a:pt x="324" y="725"/>
                    <a:pt x="492" y="761"/>
                    <a:pt x="661" y="761"/>
                  </a:cubicBezTo>
                  <a:cubicBezTo>
                    <a:pt x="830" y="761"/>
                    <a:pt x="1000" y="725"/>
                    <a:pt x="1128" y="650"/>
                  </a:cubicBezTo>
                  <a:cubicBezTo>
                    <a:pt x="1258" y="576"/>
                    <a:pt x="1323" y="478"/>
                    <a:pt x="1323" y="380"/>
                  </a:cubicBezTo>
                  <a:cubicBezTo>
                    <a:pt x="1323" y="284"/>
                    <a:pt x="1258" y="186"/>
                    <a:pt x="1128" y="111"/>
                  </a:cubicBezTo>
                  <a:cubicBezTo>
                    <a:pt x="999" y="36"/>
                    <a:pt x="829" y="0"/>
                    <a:pt x="661" y="0"/>
                  </a:cubicBezTo>
                  <a:cubicBezTo>
                    <a:pt x="656" y="0"/>
                    <a:pt x="652" y="0"/>
                    <a:pt x="648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8"/>
            <p:cNvSpPr/>
            <p:nvPr/>
          </p:nvSpPr>
          <p:spPr>
            <a:xfrm>
              <a:off x="1798600" y="4853025"/>
              <a:ext cx="127250" cy="73450"/>
            </a:xfrm>
            <a:custGeom>
              <a:rect b="b" l="l" r="r" t="t"/>
              <a:pathLst>
                <a:path extrusionOk="0" h="2938" w="5090">
                  <a:moveTo>
                    <a:pt x="2545" y="0"/>
                  </a:moveTo>
                  <a:cubicBezTo>
                    <a:pt x="1139" y="0"/>
                    <a:pt x="0" y="658"/>
                    <a:pt x="0" y="1470"/>
                  </a:cubicBezTo>
                  <a:cubicBezTo>
                    <a:pt x="0" y="2281"/>
                    <a:pt x="1139" y="2938"/>
                    <a:pt x="2545" y="2938"/>
                  </a:cubicBezTo>
                  <a:cubicBezTo>
                    <a:pt x="3950" y="2938"/>
                    <a:pt x="5089" y="2281"/>
                    <a:pt x="5089" y="1470"/>
                  </a:cubicBezTo>
                  <a:cubicBezTo>
                    <a:pt x="5089" y="658"/>
                    <a:pt x="3950" y="0"/>
                    <a:pt x="2545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8"/>
            <p:cNvSpPr/>
            <p:nvPr/>
          </p:nvSpPr>
          <p:spPr>
            <a:xfrm>
              <a:off x="1793025" y="4888250"/>
              <a:ext cx="161275" cy="333750"/>
            </a:xfrm>
            <a:custGeom>
              <a:rect b="b" l="l" r="r" t="t"/>
              <a:pathLst>
                <a:path extrusionOk="0" h="13350" w="6451">
                  <a:moveTo>
                    <a:pt x="5313" y="1"/>
                  </a:moveTo>
                  <a:lnTo>
                    <a:pt x="223" y="59"/>
                  </a:lnTo>
                  <a:cubicBezTo>
                    <a:pt x="223" y="59"/>
                    <a:pt x="0" y="1169"/>
                    <a:pt x="424" y="1688"/>
                  </a:cubicBezTo>
                  <a:cubicBezTo>
                    <a:pt x="847" y="2206"/>
                    <a:pt x="1325" y="2128"/>
                    <a:pt x="1901" y="2442"/>
                  </a:cubicBezTo>
                  <a:cubicBezTo>
                    <a:pt x="2474" y="2756"/>
                    <a:pt x="2913" y="3210"/>
                    <a:pt x="2913" y="3210"/>
                  </a:cubicBezTo>
                  <a:cubicBezTo>
                    <a:pt x="2913" y="3210"/>
                    <a:pt x="3150" y="4430"/>
                    <a:pt x="3824" y="6478"/>
                  </a:cubicBezTo>
                  <a:cubicBezTo>
                    <a:pt x="3824" y="6478"/>
                    <a:pt x="4049" y="7228"/>
                    <a:pt x="3975" y="7803"/>
                  </a:cubicBezTo>
                  <a:cubicBezTo>
                    <a:pt x="3901" y="8378"/>
                    <a:pt x="3850" y="10003"/>
                    <a:pt x="4175" y="11090"/>
                  </a:cubicBezTo>
                  <a:cubicBezTo>
                    <a:pt x="4500" y="12176"/>
                    <a:pt x="4600" y="12901"/>
                    <a:pt x="4600" y="13349"/>
                  </a:cubicBezTo>
                  <a:lnTo>
                    <a:pt x="5925" y="13349"/>
                  </a:lnTo>
                  <a:cubicBezTo>
                    <a:pt x="5925" y="13349"/>
                    <a:pt x="5925" y="9684"/>
                    <a:pt x="6024" y="8219"/>
                  </a:cubicBezTo>
                  <a:cubicBezTo>
                    <a:pt x="6124" y="6753"/>
                    <a:pt x="5975" y="6944"/>
                    <a:pt x="6024" y="6249"/>
                  </a:cubicBezTo>
                  <a:cubicBezTo>
                    <a:pt x="6074" y="5554"/>
                    <a:pt x="6450" y="4430"/>
                    <a:pt x="6274" y="3355"/>
                  </a:cubicBezTo>
                  <a:cubicBezTo>
                    <a:pt x="6098" y="2280"/>
                    <a:pt x="5313" y="1"/>
                    <a:pt x="5313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8"/>
            <p:cNvSpPr/>
            <p:nvPr/>
          </p:nvSpPr>
          <p:spPr>
            <a:xfrm>
              <a:off x="1790575" y="4861650"/>
              <a:ext cx="164750" cy="344500"/>
            </a:xfrm>
            <a:custGeom>
              <a:rect b="b" l="l" r="r" t="t"/>
              <a:pathLst>
                <a:path extrusionOk="0" h="13780" w="6590">
                  <a:moveTo>
                    <a:pt x="5411" y="1"/>
                  </a:moveTo>
                  <a:lnTo>
                    <a:pt x="403" y="276"/>
                  </a:lnTo>
                  <a:lnTo>
                    <a:pt x="246" y="1026"/>
                  </a:lnTo>
                  <a:lnTo>
                    <a:pt x="230" y="1103"/>
                  </a:lnTo>
                  <a:cubicBezTo>
                    <a:pt x="220" y="1151"/>
                    <a:pt x="1" y="2265"/>
                    <a:pt x="450" y="2810"/>
                  </a:cubicBezTo>
                  <a:cubicBezTo>
                    <a:pt x="735" y="3159"/>
                    <a:pt x="1043" y="3255"/>
                    <a:pt x="1368" y="3358"/>
                  </a:cubicBezTo>
                  <a:cubicBezTo>
                    <a:pt x="1556" y="3415"/>
                    <a:pt x="1748" y="3475"/>
                    <a:pt x="1954" y="3588"/>
                  </a:cubicBezTo>
                  <a:cubicBezTo>
                    <a:pt x="2444" y="3856"/>
                    <a:pt x="2834" y="4230"/>
                    <a:pt x="2925" y="4319"/>
                  </a:cubicBezTo>
                  <a:cubicBezTo>
                    <a:pt x="2965" y="4517"/>
                    <a:pt x="3221" y="5711"/>
                    <a:pt x="3833" y="7573"/>
                  </a:cubicBezTo>
                  <a:cubicBezTo>
                    <a:pt x="3834" y="7577"/>
                    <a:pt x="4050" y="8307"/>
                    <a:pt x="3979" y="8853"/>
                  </a:cubicBezTo>
                  <a:cubicBezTo>
                    <a:pt x="3902" y="9431"/>
                    <a:pt x="3850" y="11069"/>
                    <a:pt x="4183" y="12180"/>
                  </a:cubicBezTo>
                  <a:cubicBezTo>
                    <a:pt x="4380" y="12843"/>
                    <a:pt x="4336" y="13393"/>
                    <a:pt x="4393" y="13780"/>
                  </a:cubicBezTo>
                  <a:lnTo>
                    <a:pt x="6326" y="13767"/>
                  </a:lnTo>
                  <a:cubicBezTo>
                    <a:pt x="6332" y="12637"/>
                    <a:pt x="6144" y="10354"/>
                    <a:pt x="6217" y="9289"/>
                  </a:cubicBezTo>
                  <a:cubicBezTo>
                    <a:pt x="6277" y="8418"/>
                    <a:pt x="6248" y="8123"/>
                    <a:pt x="6226" y="7888"/>
                  </a:cubicBezTo>
                  <a:cubicBezTo>
                    <a:pt x="6210" y="7725"/>
                    <a:pt x="6199" y="7597"/>
                    <a:pt x="6217" y="7319"/>
                  </a:cubicBezTo>
                  <a:cubicBezTo>
                    <a:pt x="6233" y="7108"/>
                    <a:pt x="6280" y="6844"/>
                    <a:pt x="6332" y="6565"/>
                  </a:cubicBezTo>
                  <a:cubicBezTo>
                    <a:pt x="6447" y="5938"/>
                    <a:pt x="6589" y="5157"/>
                    <a:pt x="6467" y="4402"/>
                  </a:cubicBezTo>
                  <a:cubicBezTo>
                    <a:pt x="6293" y="3332"/>
                    <a:pt x="5534" y="1125"/>
                    <a:pt x="5502" y="1031"/>
                  </a:cubicBezTo>
                  <a:lnTo>
                    <a:pt x="5411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8"/>
            <p:cNvSpPr/>
            <p:nvPr/>
          </p:nvSpPr>
          <p:spPr>
            <a:xfrm>
              <a:off x="1798225" y="4672375"/>
              <a:ext cx="135050" cy="200675"/>
            </a:xfrm>
            <a:custGeom>
              <a:rect b="b" l="l" r="r" t="t"/>
              <a:pathLst>
                <a:path extrusionOk="0" h="8027" w="5402">
                  <a:moveTo>
                    <a:pt x="783" y="0"/>
                  </a:moveTo>
                  <a:cubicBezTo>
                    <a:pt x="540" y="0"/>
                    <a:pt x="292" y="81"/>
                    <a:pt x="181" y="365"/>
                  </a:cubicBezTo>
                  <a:cubicBezTo>
                    <a:pt x="1" y="816"/>
                    <a:pt x="228" y="2261"/>
                    <a:pt x="228" y="2261"/>
                  </a:cubicBezTo>
                  <a:cubicBezTo>
                    <a:pt x="228" y="2261"/>
                    <a:pt x="782" y="3465"/>
                    <a:pt x="900" y="4526"/>
                  </a:cubicBezTo>
                  <a:cubicBezTo>
                    <a:pt x="917" y="4686"/>
                    <a:pt x="888" y="4848"/>
                    <a:pt x="821" y="4997"/>
                  </a:cubicBezTo>
                  <a:cubicBezTo>
                    <a:pt x="636" y="5402"/>
                    <a:pt x="421" y="6215"/>
                    <a:pt x="340" y="6430"/>
                  </a:cubicBezTo>
                  <a:cubicBezTo>
                    <a:pt x="280" y="6589"/>
                    <a:pt x="36" y="7658"/>
                    <a:pt x="17" y="8026"/>
                  </a:cubicBezTo>
                  <a:lnTo>
                    <a:pt x="5104" y="7968"/>
                  </a:lnTo>
                  <a:cubicBezTo>
                    <a:pt x="5077" y="7858"/>
                    <a:pt x="4441" y="5063"/>
                    <a:pt x="4952" y="4381"/>
                  </a:cubicBezTo>
                  <a:cubicBezTo>
                    <a:pt x="5172" y="4086"/>
                    <a:pt x="5401" y="3831"/>
                    <a:pt x="5401" y="3324"/>
                  </a:cubicBezTo>
                  <a:cubicBezTo>
                    <a:pt x="5401" y="2931"/>
                    <a:pt x="4657" y="1910"/>
                    <a:pt x="3598" y="1356"/>
                  </a:cubicBezTo>
                  <a:cubicBezTo>
                    <a:pt x="3302" y="1202"/>
                    <a:pt x="1405" y="139"/>
                    <a:pt x="1405" y="139"/>
                  </a:cubicBezTo>
                  <a:cubicBezTo>
                    <a:pt x="1376" y="122"/>
                    <a:pt x="1082" y="0"/>
                    <a:pt x="783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8"/>
            <p:cNvSpPr/>
            <p:nvPr/>
          </p:nvSpPr>
          <p:spPr>
            <a:xfrm>
              <a:off x="1838575" y="4659325"/>
              <a:ext cx="49550" cy="46950"/>
            </a:xfrm>
            <a:custGeom>
              <a:rect b="b" l="l" r="r" t="t"/>
              <a:pathLst>
                <a:path extrusionOk="0" h="1878" w="1982">
                  <a:moveTo>
                    <a:pt x="505" y="0"/>
                  </a:moveTo>
                  <a:cubicBezTo>
                    <a:pt x="365" y="0"/>
                    <a:pt x="270" y="40"/>
                    <a:pt x="263" y="144"/>
                  </a:cubicBezTo>
                  <a:cubicBezTo>
                    <a:pt x="231" y="580"/>
                    <a:pt x="0" y="915"/>
                    <a:pt x="0" y="915"/>
                  </a:cubicBezTo>
                  <a:cubicBezTo>
                    <a:pt x="0" y="915"/>
                    <a:pt x="33" y="1153"/>
                    <a:pt x="398" y="1342"/>
                  </a:cubicBezTo>
                  <a:cubicBezTo>
                    <a:pt x="500" y="1395"/>
                    <a:pt x="626" y="1444"/>
                    <a:pt x="788" y="1484"/>
                  </a:cubicBezTo>
                  <a:cubicBezTo>
                    <a:pt x="1456" y="1647"/>
                    <a:pt x="1981" y="1877"/>
                    <a:pt x="1981" y="1877"/>
                  </a:cubicBezTo>
                  <a:cubicBezTo>
                    <a:pt x="1626" y="1690"/>
                    <a:pt x="1848" y="401"/>
                    <a:pt x="1848" y="401"/>
                  </a:cubicBezTo>
                  <a:cubicBezTo>
                    <a:pt x="1848" y="401"/>
                    <a:pt x="949" y="0"/>
                    <a:pt x="505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8"/>
            <p:cNvSpPr/>
            <p:nvPr/>
          </p:nvSpPr>
          <p:spPr>
            <a:xfrm>
              <a:off x="1839800" y="4596375"/>
              <a:ext cx="72925" cy="92050"/>
            </a:xfrm>
            <a:custGeom>
              <a:rect b="b" l="l" r="r" t="t"/>
              <a:pathLst>
                <a:path extrusionOk="0" h="3682" w="2917">
                  <a:moveTo>
                    <a:pt x="1768" y="1"/>
                  </a:moveTo>
                  <a:lnTo>
                    <a:pt x="1459" y="191"/>
                  </a:lnTo>
                  <a:lnTo>
                    <a:pt x="681" y="527"/>
                  </a:lnTo>
                  <a:lnTo>
                    <a:pt x="0" y="1119"/>
                  </a:lnTo>
                  <a:lnTo>
                    <a:pt x="502" y="2695"/>
                  </a:lnTo>
                  <a:lnTo>
                    <a:pt x="1298" y="3681"/>
                  </a:lnTo>
                  <a:lnTo>
                    <a:pt x="2078" y="3550"/>
                  </a:lnTo>
                  <a:cubicBezTo>
                    <a:pt x="2543" y="3215"/>
                    <a:pt x="2916" y="2370"/>
                    <a:pt x="2916" y="1546"/>
                  </a:cubicBezTo>
                  <a:cubicBezTo>
                    <a:pt x="2916" y="721"/>
                    <a:pt x="2754" y="441"/>
                    <a:pt x="2754" y="441"/>
                  </a:cubicBezTo>
                  <a:lnTo>
                    <a:pt x="2408" y="1"/>
                  </a:ln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8"/>
            <p:cNvSpPr/>
            <p:nvPr/>
          </p:nvSpPr>
          <p:spPr>
            <a:xfrm>
              <a:off x="1942700" y="5211250"/>
              <a:ext cx="14875" cy="18925"/>
            </a:xfrm>
            <a:custGeom>
              <a:rect b="b" l="l" r="r" t="t"/>
              <a:pathLst>
                <a:path extrusionOk="0" h="757" w="595">
                  <a:moveTo>
                    <a:pt x="54" y="1"/>
                  </a:moveTo>
                  <a:cubicBezTo>
                    <a:pt x="35" y="1"/>
                    <a:pt x="17" y="12"/>
                    <a:pt x="10" y="31"/>
                  </a:cubicBezTo>
                  <a:cubicBezTo>
                    <a:pt x="0" y="57"/>
                    <a:pt x="13" y="84"/>
                    <a:pt x="37" y="93"/>
                  </a:cubicBezTo>
                  <a:cubicBezTo>
                    <a:pt x="53" y="99"/>
                    <a:pt x="421" y="249"/>
                    <a:pt x="496" y="716"/>
                  </a:cubicBezTo>
                  <a:cubicBezTo>
                    <a:pt x="500" y="738"/>
                    <a:pt x="519" y="756"/>
                    <a:pt x="543" y="756"/>
                  </a:cubicBezTo>
                  <a:lnTo>
                    <a:pt x="550" y="756"/>
                  </a:lnTo>
                  <a:cubicBezTo>
                    <a:pt x="576" y="752"/>
                    <a:pt x="594" y="727"/>
                    <a:pt x="590" y="701"/>
                  </a:cubicBezTo>
                  <a:cubicBezTo>
                    <a:pt x="506" y="178"/>
                    <a:pt x="89" y="10"/>
                    <a:pt x="72" y="4"/>
                  </a:cubicBezTo>
                  <a:cubicBezTo>
                    <a:pt x="66" y="2"/>
                    <a:pt x="60" y="1"/>
                    <a:pt x="54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8"/>
            <p:cNvSpPr/>
            <p:nvPr/>
          </p:nvSpPr>
          <p:spPr>
            <a:xfrm>
              <a:off x="1953825" y="5209800"/>
              <a:ext cx="14475" cy="18350"/>
            </a:xfrm>
            <a:custGeom>
              <a:rect b="b" l="l" r="r" t="t"/>
              <a:pathLst>
                <a:path extrusionOk="0" h="734" w="579">
                  <a:moveTo>
                    <a:pt x="54" y="0"/>
                  </a:moveTo>
                  <a:cubicBezTo>
                    <a:pt x="35" y="0"/>
                    <a:pt x="17" y="12"/>
                    <a:pt x="10" y="31"/>
                  </a:cubicBezTo>
                  <a:cubicBezTo>
                    <a:pt x="0" y="56"/>
                    <a:pt x="13" y="83"/>
                    <a:pt x="37" y="93"/>
                  </a:cubicBezTo>
                  <a:cubicBezTo>
                    <a:pt x="53" y="99"/>
                    <a:pt x="408" y="244"/>
                    <a:pt x="481" y="695"/>
                  </a:cubicBezTo>
                  <a:cubicBezTo>
                    <a:pt x="484" y="717"/>
                    <a:pt x="504" y="733"/>
                    <a:pt x="527" y="733"/>
                  </a:cubicBezTo>
                  <a:lnTo>
                    <a:pt x="535" y="733"/>
                  </a:lnTo>
                  <a:cubicBezTo>
                    <a:pt x="561" y="730"/>
                    <a:pt x="578" y="705"/>
                    <a:pt x="574" y="679"/>
                  </a:cubicBezTo>
                  <a:cubicBezTo>
                    <a:pt x="493" y="172"/>
                    <a:pt x="88" y="10"/>
                    <a:pt x="72" y="4"/>
                  </a:cubicBezTo>
                  <a:cubicBezTo>
                    <a:pt x="66" y="1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8"/>
            <p:cNvSpPr/>
            <p:nvPr/>
          </p:nvSpPr>
          <p:spPr>
            <a:xfrm>
              <a:off x="1964650" y="5208625"/>
              <a:ext cx="13225" cy="16700"/>
            </a:xfrm>
            <a:custGeom>
              <a:rect b="b" l="l" r="r" t="t"/>
              <a:pathLst>
                <a:path extrusionOk="0" h="668" w="529">
                  <a:moveTo>
                    <a:pt x="54" y="0"/>
                  </a:moveTo>
                  <a:cubicBezTo>
                    <a:pt x="35" y="0"/>
                    <a:pt x="17" y="11"/>
                    <a:pt x="10" y="31"/>
                  </a:cubicBezTo>
                  <a:cubicBezTo>
                    <a:pt x="1" y="56"/>
                    <a:pt x="13" y="83"/>
                    <a:pt x="38" y="92"/>
                  </a:cubicBezTo>
                  <a:cubicBezTo>
                    <a:pt x="51" y="98"/>
                    <a:pt x="366" y="228"/>
                    <a:pt x="430" y="626"/>
                  </a:cubicBezTo>
                  <a:cubicBezTo>
                    <a:pt x="434" y="652"/>
                    <a:pt x="454" y="667"/>
                    <a:pt x="477" y="667"/>
                  </a:cubicBezTo>
                  <a:lnTo>
                    <a:pt x="485" y="667"/>
                  </a:lnTo>
                  <a:cubicBezTo>
                    <a:pt x="511" y="663"/>
                    <a:pt x="529" y="638"/>
                    <a:pt x="525" y="612"/>
                  </a:cubicBezTo>
                  <a:cubicBezTo>
                    <a:pt x="451" y="156"/>
                    <a:pt x="87" y="10"/>
                    <a:pt x="71" y="3"/>
                  </a:cubicBezTo>
                  <a:cubicBezTo>
                    <a:pt x="65" y="1"/>
                    <a:pt x="60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8"/>
            <p:cNvSpPr/>
            <p:nvPr/>
          </p:nvSpPr>
          <p:spPr>
            <a:xfrm>
              <a:off x="1822875" y="5135675"/>
              <a:ext cx="16100" cy="17925"/>
            </a:xfrm>
            <a:custGeom>
              <a:rect b="b" l="l" r="r" t="t"/>
              <a:pathLst>
                <a:path extrusionOk="0" h="717" w="644">
                  <a:moveTo>
                    <a:pt x="55" y="0"/>
                  </a:moveTo>
                  <a:cubicBezTo>
                    <a:pt x="34" y="0"/>
                    <a:pt x="15" y="14"/>
                    <a:pt x="8" y="34"/>
                  </a:cubicBezTo>
                  <a:cubicBezTo>
                    <a:pt x="1" y="59"/>
                    <a:pt x="16" y="86"/>
                    <a:pt x="40" y="93"/>
                  </a:cubicBezTo>
                  <a:cubicBezTo>
                    <a:pt x="55" y="97"/>
                    <a:pt x="434" y="220"/>
                    <a:pt x="545" y="678"/>
                  </a:cubicBezTo>
                  <a:cubicBezTo>
                    <a:pt x="547" y="702"/>
                    <a:pt x="567" y="716"/>
                    <a:pt x="589" y="716"/>
                  </a:cubicBezTo>
                  <a:cubicBezTo>
                    <a:pt x="594" y="716"/>
                    <a:pt x="598" y="716"/>
                    <a:pt x="602" y="714"/>
                  </a:cubicBezTo>
                  <a:cubicBezTo>
                    <a:pt x="628" y="708"/>
                    <a:pt x="644" y="683"/>
                    <a:pt x="636" y="657"/>
                  </a:cubicBezTo>
                  <a:cubicBezTo>
                    <a:pt x="514" y="143"/>
                    <a:pt x="86" y="7"/>
                    <a:pt x="68" y="2"/>
                  </a:cubicBezTo>
                  <a:cubicBezTo>
                    <a:pt x="63" y="1"/>
                    <a:pt x="59" y="0"/>
                    <a:pt x="55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8"/>
            <p:cNvSpPr/>
            <p:nvPr/>
          </p:nvSpPr>
          <p:spPr>
            <a:xfrm>
              <a:off x="1834550" y="5134300"/>
              <a:ext cx="15725" cy="17400"/>
            </a:xfrm>
            <a:custGeom>
              <a:rect b="b" l="l" r="r" t="t"/>
              <a:pathLst>
                <a:path extrusionOk="0" h="696" w="629">
                  <a:moveTo>
                    <a:pt x="53" y="0"/>
                  </a:moveTo>
                  <a:cubicBezTo>
                    <a:pt x="33" y="0"/>
                    <a:pt x="15" y="14"/>
                    <a:pt x="9" y="34"/>
                  </a:cubicBezTo>
                  <a:cubicBezTo>
                    <a:pt x="1" y="59"/>
                    <a:pt x="16" y="86"/>
                    <a:pt x="41" y="93"/>
                  </a:cubicBezTo>
                  <a:cubicBezTo>
                    <a:pt x="56" y="98"/>
                    <a:pt x="421" y="214"/>
                    <a:pt x="529" y="659"/>
                  </a:cubicBezTo>
                  <a:cubicBezTo>
                    <a:pt x="534" y="682"/>
                    <a:pt x="554" y="696"/>
                    <a:pt x="575" y="696"/>
                  </a:cubicBezTo>
                  <a:cubicBezTo>
                    <a:pt x="578" y="696"/>
                    <a:pt x="582" y="696"/>
                    <a:pt x="586" y="695"/>
                  </a:cubicBezTo>
                  <a:cubicBezTo>
                    <a:pt x="612" y="689"/>
                    <a:pt x="628" y="663"/>
                    <a:pt x="622" y="637"/>
                  </a:cubicBezTo>
                  <a:cubicBezTo>
                    <a:pt x="501" y="139"/>
                    <a:pt x="86" y="8"/>
                    <a:pt x="68" y="3"/>
                  </a:cubicBezTo>
                  <a:cubicBezTo>
                    <a:pt x="63" y="1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8"/>
            <p:cNvSpPr/>
            <p:nvPr/>
          </p:nvSpPr>
          <p:spPr>
            <a:xfrm>
              <a:off x="1846050" y="5132900"/>
              <a:ext cx="14325" cy="15850"/>
            </a:xfrm>
            <a:custGeom>
              <a:rect b="b" l="l" r="r" t="t"/>
              <a:pathLst>
                <a:path extrusionOk="0" h="634" w="573">
                  <a:moveTo>
                    <a:pt x="54" y="0"/>
                  </a:moveTo>
                  <a:cubicBezTo>
                    <a:pt x="33" y="0"/>
                    <a:pt x="15" y="13"/>
                    <a:pt x="8" y="34"/>
                  </a:cubicBezTo>
                  <a:cubicBezTo>
                    <a:pt x="1" y="59"/>
                    <a:pt x="15" y="86"/>
                    <a:pt x="39" y="92"/>
                  </a:cubicBezTo>
                  <a:cubicBezTo>
                    <a:pt x="54" y="96"/>
                    <a:pt x="379" y="201"/>
                    <a:pt x="473" y="595"/>
                  </a:cubicBezTo>
                  <a:cubicBezTo>
                    <a:pt x="478" y="619"/>
                    <a:pt x="497" y="634"/>
                    <a:pt x="519" y="634"/>
                  </a:cubicBezTo>
                  <a:cubicBezTo>
                    <a:pt x="523" y="634"/>
                    <a:pt x="526" y="634"/>
                    <a:pt x="530" y="631"/>
                  </a:cubicBezTo>
                  <a:cubicBezTo>
                    <a:pt x="557" y="625"/>
                    <a:pt x="572" y="600"/>
                    <a:pt x="566" y="574"/>
                  </a:cubicBezTo>
                  <a:cubicBezTo>
                    <a:pt x="458" y="126"/>
                    <a:pt x="84" y="7"/>
                    <a:pt x="68" y="2"/>
                  </a:cubicBezTo>
                  <a:cubicBezTo>
                    <a:pt x="63" y="1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8"/>
            <p:cNvSpPr/>
            <p:nvPr/>
          </p:nvSpPr>
          <p:spPr>
            <a:xfrm>
              <a:off x="1904150" y="5209625"/>
              <a:ext cx="40850" cy="23525"/>
            </a:xfrm>
            <a:custGeom>
              <a:rect b="b" l="l" r="r" t="t"/>
              <a:pathLst>
                <a:path extrusionOk="0" h="941" w="1634">
                  <a:moveTo>
                    <a:pt x="817" y="0"/>
                  </a:moveTo>
                  <a:cubicBezTo>
                    <a:pt x="686" y="0"/>
                    <a:pt x="554" y="19"/>
                    <a:pt x="435" y="57"/>
                  </a:cubicBezTo>
                  <a:lnTo>
                    <a:pt x="0" y="57"/>
                  </a:lnTo>
                  <a:lnTo>
                    <a:pt x="0" y="468"/>
                  </a:lnTo>
                  <a:cubicBezTo>
                    <a:pt x="0" y="533"/>
                    <a:pt x="22" y="596"/>
                    <a:pt x="65" y="653"/>
                  </a:cubicBezTo>
                  <a:cubicBezTo>
                    <a:pt x="77" y="670"/>
                    <a:pt x="91" y="687"/>
                    <a:pt x="108" y="703"/>
                  </a:cubicBezTo>
                  <a:cubicBezTo>
                    <a:pt x="144" y="739"/>
                    <a:pt x="186" y="772"/>
                    <a:pt x="239" y="802"/>
                  </a:cubicBezTo>
                  <a:cubicBezTo>
                    <a:pt x="399" y="894"/>
                    <a:pt x="607" y="940"/>
                    <a:pt x="816" y="940"/>
                  </a:cubicBezTo>
                  <a:cubicBezTo>
                    <a:pt x="1025" y="940"/>
                    <a:pt x="1234" y="894"/>
                    <a:pt x="1394" y="802"/>
                  </a:cubicBezTo>
                  <a:cubicBezTo>
                    <a:pt x="1408" y="793"/>
                    <a:pt x="1421" y="786"/>
                    <a:pt x="1435" y="776"/>
                  </a:cubicBezTo>
                  <a:cubicBezTo>
                    <a:pt x="1477" y="750"/>
                    <a:pt x="1510" y="719"/>
                    <a:pt x="1539" y="690"/>
                  </a:cubicBezTo>
                  <a:cubicBezTo>
                    <a:pt x="1602" y="621"/>
                    <a:pt x="1634" y="545"/>
                    <a:pt x="1634" y="470"/>
                  </a:cubicBezTo>
                  <a:lnTo>
                    <a:pt x="1634" y="57"/>
                  </a:lnTo>
                  <a:lnTo>
                    <a:pt x="1201" y="57"/>
                  </a:lnTo>
                  <a:cubicBezTo>
                    <a:pt x="1081" y="19"/>
                    <a:pt x="949" y="0"/>
                    <a:pt x="817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8"/>
            <p:cNvSpPr/>
            <p:nvPr/>
          </p:nvSpPr>
          <p:spPr>
            <a:xfrm>
              <a:off x="1898025" y="5191750"/>
              <a:ext cx="53075" cy="27925"/>
            </a:xfrm>
            <a:custGeom>
              <a:rect b="b" l="l" r="r" t="t"/>
              <a:pathLst>
                <a:path extrusionOk="0" h="1117" w="2123">
                  <a:moveTo>
                    <a:pt x="1061" y="1"/>
                  </a:moveTo>
                  <a:cubicBezTo>
                    <a:pt x="814" y="1"/>
                    <a:pt x="566" y="55"/>
                    <a:pt x="377" y="164"/>
                  </a:cubicBezTo>
                  <a:cubicBezTo>
                    <a:pt x="0" y="382"/>
                    <a:pt x="0" y="736"/>
                    <a:pt x="377" y="953"/>
                  </a:cubicBezTo>
                  <a:cubicBezTo>
                    <a:pt x="566" y="1062"/>
                    <a:pt x="813" y="1117"/>
                    <a:pt x="1061" y="1117"/>
                  </a:cubicBezTo>
                  <a:cubicBezTo>
                    <a:pt x="1308" y="1117"/>
                    <a:pt x="1556" y="1062"/>
                    <a:pt x="1745" y="953"/>
                  </a:cubicBezTo>
                  <a:cubicBezTo>
                    <a:pt x="2123" y="734"/>
                    <a:pt x="2123" y="381"/>
                    <a:pt x="1745" y="164"/>
                  </a:cubicBezTo>
                  <a:cubicBezTo>
                    <a:pt x="1556" y="55"/>
                    <a:pt x="1309" y="1"/>
                    <a:pt x="1061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8"/>
            <p:cNvSpPr/>
            <p:nvPr/>
          </p:nvSpPr>
          <p:spPr>
            <a:xfrm>
              <a:off x="1903425" y="5199250"/>
              <a:ext cx="41900" cy="23600"/>
            </a:xfrm>
            <a:custGeom>
              <a:rect b="b" l="l" r="r" t="t"/>
              <a:pathLst>
                <a:path extrusionOk="0" h="944" w="1676">
                  <a:moveTo>
                    <a:pt x="846" y="0"/>
                  </a:moveTo>
                  <a:cubicBezTo>
                    <a:pt x="637" y="0"/>
                    <a:pt x="429" y="46"/>
                    <a:pt x="270" y="139"/>
                  </a:cubicBezTo>
                  <a:cubicBezTo>
                    <a:pt x="195" y="182"/>
                    <a:pt x="137" y="231"/>
                    <a:pt x="99" y="283"/>
                  </a:cubicBezTo>
                  <a:cubicBezTo>
                    <a:pt x="1" y="410"/>
                    <a:pt x="6" y="558"/>
                    <a:pt x="114" y="682"/>
                  </a:cubicBezTo>
                  <a:cubicBezTo>
                    <a:pt x="115" y="683"/>
                    <a:pt x="118" y="684"/>
                    <a:pt x="118" y="684"/>
                  </a:cubicBezTo>
                  <a:cubicBezTo>
                    <a:pt x="155" y="728"/>
                    <a:pt x="205" y="768"/>
                    <a:pt x="268" y="805"/>
                  </a:cubicBezTo>
                  <a:cubicBezTo>
                    <a:pt x="427" y="897"/>
                    <a:pt x="636" y="944"/>
                    <a:pt x="845" y="944"/>
                  </a:cubicBezTo>
                  <a:cubicBezTo>
                    <a:pt x="1054" y="944"/>
                    <a:pt x="1263" y="897"/>
                    <a:pt x="1422" y="805"/>
                  </a:cubicBezTo>
                  <a:cubicBezTo>
                    <a:pt x="1432" y="798"/>
                    <a:pt x="1444" y="792"/>
                    <a:pt x="1453" y="786"/>
                  </a:cubicBezTo>
                  <a:cubicBezTo>
                    <a:pt x="1485" y="765"/>
                    <a:pt x="1513" y="742"/>
                    <a:pt x="1538" y="720"/>
                  </a:cubicBezTo>
                  <a:lnTo>
                    <a:pt x="1539" y="719"/>
                  </a:lnTo>
                  <a:cubicBezTo>
                    <a:pt x="1574" y="687"/>
                    <a:pt x="1600" y="655"/>
                    <a:pt x="1619" y="620"/>
                  </a:cubicBezTo>
                  <a:cubicBezTo>
                    <a:pt x="1675" y="522"/>
                    <a:pt x="1675" y="417"/>
                    <a:pt x="1618" y="320"/>
                  </a:cubicBezTo>
                  <a:cubicBezTo>
                    <a:pt x="1607" y="304"/>
                    <a:pt x="1597" y="286"/>
                    <a:pt x="1584" y="271"/>
                  </a:cubicBezTo>
                  <a:cubicBezTo>
                    <a:pt x="1544" y="222"/>
                    <a:pt x="1491" y="178"/>
                    <a:pt x="1423" y="139"/>
                  </a:cubicBezTo>
                  <a:lnTo>
                    <a:pt x="1387" y="119"/>
                  </a:lnTo>
                  <a:cubicBezTo>
                    <a:pt x="1233" y="40"/>
                    <a:pt x="1040" y="0"/>
                    <a:pt x="846" y="0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8"/>
            <p:cNvSpPr/>
            <p:nvPr/>
          </p:nvSpPr>
          <p:spPr>
            <a:xfrm>
              <a:off x="1900375" y="5206125"/>
              <a:ext cx="48175" cy="11650"/>
            </a:xfrm>
            <a:custGeom>
              <a:rect b="b" l="l" r="r" t="t"/>
              <a:pathLst>
                <a:path extrusionOk="0" h="466" w="1927">
                  <a:moveTo>
                    <a:pt x="0" y="1"/>
                  </a:moveTo>
                  <a:cubicBezTo>
                    <a:pt x="0" y="189"/>
                    <a:pt x="207" y="383"/>
                    <a:pt x="236" y="407"/>
                  </a:cubicBezTo>
                  <a:cubicBezTo>
                    <a:pt x="237" y="408"/>
                    <a:pt x="240" y="409"/>
                    <a:pt x="240" y="409"/>
                  </a:cubicBezTo>
                  <a:cubicBezTo>
                    <a:pt x="246" y="410"/>
                    <a:pt x="252" y="410"/>
                    <a:pt x="257" y="410"/>
                  </a:cubicBezTo>
                  <a:cubicBezTo>
                    <a:pt x="323" y="410"/>
                    <a:pt x="315" y="360"/>
                    <a:pt x="315" y="360"/>
                  </a:cubicBezTo>
                  <a:lnTo>
                    <a:pt x="881" y="313"/>
                  </a:lnTo>
                  <a:cubicBezTo>
                    <a:pt x="881" y="313"/>
                    <a:pt x="1347" y="466"/>
                    <a:pt x="1563" y="466"/>
                  </a:cubicBezTo>
                  <a:cubicBezTo>
                    <a:pt x="1566" y="466"/>
                    <a:pt x="1568" y="466"/>
                    <a:pt x="1570" y="466"/>
                  </a:cubicBezTo>
                  <a:cubicBezTo>
                    <a:pt x="1612" y="466"/>
                    <a:pt x="1643" y="459"/>
                    <a:pt x="1660" y="445"/>
                  </a:cubicBezTo>
                  <a:lnTo>
                    <a:pt x="1661" y="444"/>
                  </a:lnTo>
                  <a:cubicBezTo>
                    <a:pt x="1688" y="422"/>
                    <a:pt x="1717" y="401"/>
                    <a:pt x="1744" y="375"/>
                  </a:cubicBezTo>
                  <a:cubicBezTo>
                    <a:pt x="1817" y="310"/>
                    <a:pt x="1887" y="228"/>
                    <a:pt x="1927" y="48"/>
                  </a:cubicBezTo>
                  <a:lnTo>
                    <a:pt x="1740" y="45"/>
                  </a:lnTo>
                  <a:lnTo>
                    <a:pt x="1711" y="43"/>
                  </a:lnTo>
                  <a:lnTo>
                    <a:pt x="1526" y="40"/>
                  </a:lnTo>
                  <a:lnTo>
                    <a:pt x="220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8"/>
            <p:cNvSpPr/>
            <p:nvPr/>
          </p:nvSpPr>
          <p:spPr>
            <a:xfrm>
              <a:off x="1786300" y="5134050"/>
              <a:ext cx="40850" cy="23525"/>
            </a:xfrm>
            <a:custGeom>
              <a:rect b="b" l="l" r="r" t="t"/>
              <a:pathLst>
                <a:path extrusionOk="0" h="941" w="1634">
                  <a:moveTo>
                    <a:pt x="818" y="1"/>
                  </a:moveTo>
                  <a:cubicBezTo>
                    <a:pt x="686" y="1"/>
                    <a:pt x="554" y="19"/>
                    <a:pt x="435" y="57"/>
                  </a:cubicBezTo>
                  <a:lnTo>
                    <a:pt x="0" y="57"/>
                  </a:lnTo>
                  <a:lnTo>
                    <a:pt x="0" y="469"/>
                  </a:lnTo>
                  <a:cubicBezTo>
                    <a:pt x="0" y="533"/>
                    <a:pt x="23" y="596"/>
                    <a:pt x="66" y="654"/>
                  </a:cubicBezTo>
                  <a:cubicBezTo>
                    <a:pt x="78" y="671"/>
                    <a:pt x="92" y="687"/>
                    <a:pt x="109" y="704"/>
                  </a:cubicBezTo>
                  <a:cubicBezTo>
                    <a:pt x="145" y="740"/>
                    <a:pt x="187" y="773"/>
                    <a:pt x="240" y="803"/>
                  </a:cubicBezTo>
                  <a:cubicBezTo>
                    <a:pt x="399" y="895"/>
                    <a:pt x="608" y="941"/>
                    <a:pt x="817" y="941"/>
                  </a:cubicBezTo>
                  <a:cubicBezTo>
                    <a:pt x="1026" y="941"/>
                    <a:pt x="1235" y="895"/>
                    <a:pt x="1395" y="803"/>
                  </a:cubicBezTo>
                  <a:cubicBezTo>
                    <a:pt x="1408" y="794"/>
                    <a:pt x="1422" y="788"/>
                    <a:pt x="1435" y="777"/>
                  </a:cubicBezTo>
                  <a:cubicBezTo>
                    <a:pt x="1476" y="751"/>
                    <a:pt x="1511" y="721"/>
                    <a:pt x="1539" y="690"/>
                  </a:cubicBezTo>
                  <a:cubicBezTo>
                    <a:pt x="1602" y="622"/>
                    <a:pt x="1634" y="546"/>
                    <a:pt x="1634" y="470"/>
                  </a:cubicBezTo>
                  <a:lnTo>
                    <a:pt x="1634" y="57"/>
                  </a:lnTo>
                  <a:lnTo>
                    <a:pt x="1202" y="57"/>
                  </a:lnTo>
                  <a:cubicBezTo>
                    <a:pt x="1082" y="19"/>
                    <a:pt x="950" y="1"/>
                    <a:pt x="8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8"/>
            <p:cNvSpPr/>
            <p:nvPr/>
          </p:nvSpPr>
          <p:spPr>
            <a:xfrm>
              <a:off x="1780200" y="5116175"/>
              <a:ext cx="53075" cy="27950"/>
            </a:xfrm>
            <a:custGeom>
              <a:rect b="b" l="l" r="r" t="t"/>
              <a:pathLst>
                <a:path extrusionOk="0" h="1118" w="2123">
                  <a:moveTo>
                    <a:pt x="1060" y="1"/>
                  </a:moveTo>
                  <a:cubicBezTo>
                    <a:pt x="813" y="1"/>
                    <a:pt x="565" y="55"/>
                    <a:pt x="377" y="164"/>
                  </a:cubicBezTo>
                  <a:cubicBezTo>
                    <a:pt x="0" y="383"/>
                    <a:pt x="0" y="737"/>
                    <a:pt x="377" y="954"/>
                  </a:cubicBezTo>
                  <a:cubicBezTo>
                    <a:pt x="566" y="1063"/>
                    <a:pt x="813" y="1118"/>
                    <a:pt x="1061" y="1118"/>
                  </a:cubicBezTo>
                  <a:cubicBezTo>
                    <a:pt x="1308" y="1118"/>
                    <a:pt x="1556" y="1063"/>
                    <a:pt x="1745" y="954"/>
                  </a:cubicBezTo>
                  <a:cubicBezTo>
                    <a:pt x="2123" y="735"/>
                    <a:pt x="2123" y="382"/>
                    <a:pt x="1745" y="164"/>
                  </a:cubicBezTo>
                  <a:cubicBezTo>
                    <a:pt x="1556" y="55"/>
                    <a:pt x="1308" y="1"/>
                    <a:pt x="1060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8"/>
            <p:cNvSpPr/>
            <p:nvPr/>
          </p:nvSpPr>
          <p:spPr>
            <a:xfrm>
              <a:off x="1784300" y="5123700"/>
              <a:ext cx="44775" cy="23575"/>
            </a:xfrm>
            <a:custGeom>
              <a:rect b="b" l="l" r="r" t="t"/>
              <a:pathLst>
                <a:path extrusionOk="0" h="943" w="1791">
                  <a:moveTo>
                    <a:pt x="897" y="1"/>
                  </a:moveTo>
                  <a:cubicBezTo>
                    <a:pt x="688" y="1"/>
                    <a:pt x="478" y="47"/>
                    <a:pt x="319" y="139"/>
                  </a:cubicBezTo>
                  <a:cubicBezTo>
                    <a:pt x="0" y="323"/>
                    <a:pt x="0" y="620"/>
                    <a:pt x="319" y="805"/>
                  </a:cubicBezTo>
                  <a:cubicBezTo>
                    <a:pt x="478" y="897"/>
                    <a:pt x="687" y="943"/>
                    <a:pt x="895" y="943"/>
                  </a:cubicBezTo>
                  <a:cubicBezTo>
                    <a:pt x="1104" y="943"/>
                    <a:pt x="1313" y="897"/>
                    <a:pt x="1473" y="805"/>
                  </a:cubicBezTo>
                  <a:cubicBezTo>
                    <a:pt x="1791" y="620"/>
                    <a:pt x="1791" y="323"/>
                    <a:pt x="1473" y="139"/>
                  </a:cubicBezTo>
                  <a:cubicBezTo>
                    <a:pt x="1314" y="47"/>
                    <a:pt x="1105" y="1"/>
                    <a:pt x="897" y="1"/>
                  </a:cubicBez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8"/>
            <p:cNvSpPr/>
            <p:nvPr/>
          </p:nvSpPr>
          <p:spPr>
            <a:xfrm>
              <a:off x="1782550" y="5130575"/>
              <a:ext cx="48175" cy="11675"/>
            </a:xfrm>
            <a:custGeom>
              <a:rect b="b" l="l" r="r" t="t"/>
              <a:pathLst>
                <a:path extrusionOk="0" h="467" w="1927">
                  <a:moveTo>
                    <a:pt x="0" y="1"/>
                  </a:moveTo>
                  <a:cubicBezTo>
                    <a:pt x="0" y="201"/>
                    <a:pt x="236" y="409"/>
                    <a:pt x="239" y="409"/>
                  </a:cubicBezTo>
                  <a:cubicBezTo>
                    <a:pt x="245" y="410"/>
                    <a:pt x="251" y="410"/>
                    <a:pt x="256" y="410"/>
                  </a:cubicBezTo>
                  <a:cubicBezTo>
                    <a:pt x="321" y="410"/>
                    <a:pt x="315" y="360"/>
                    <a:pt x="315" y="360"/>
                  </a:cubicBezTo>
                  <a:lnTo>
                    <a:pt x="882" y="312"/>
                  </a:lnTo>
                  <a:cubicBezTo>
                    <a:pt x="882" y="312"/>
                    <a:pt x="1352" y="467"/>
                    <a:pt x="1567" y="467"/>
                  </a:cubicBezTo>
                  <a:cubicBezTo>
                    <a:pt x="1610" y="467"/>
                    <a:pt x="1643" y="460"/>
                    <a:pt x="1660" y="446"/>
                  </a:cubicBezTo>
                  <a:cubicBezTo>
                    <a:pt x="1759" y="361"/>
                    <a:pt x="1871" y="295"/>
                    <a:pt x="1927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8"/>
            <p:cNvSpPr/>
            <p:nvPr/>
          </p:nvSpPr>
          <p:spPr>
            <a:xfrm>
              <a:off x="1879300" y="4725525"/>
              <a:ext cx="36325" cy="42000"/>
            </a:xfrm>
            <a:custGeom>
              <a:rect b="b" l="l" r="r" t="t"/>
              <a:pathLst>
                <a:path extrusionOk="0" h="1680" w="1453">
                  <a:moveTo>
                    <a:pt x="1089" y="0"/>
                  </a:moveTo>
                  <a:cubicBezTo>
                    <a:pt x="982" y="0"/>
                    <a:pt x="859" y="37"/>
                    <a:pt x="727" y="113"/>
                  </a:cubicBezTo>
                  <a:cubicBezTo>
                    <a:pt x="326" y="344"/>
                    <a:pt x="0" y="859"/>
                    <a:pt x="0" y="1260"/>
                  </a:cubicBezTo>
                  <a:cubicBezTo>
                    <a:pt x="0" y="1529"/>
                    <a:pt x="147" y="1680"/>
                    <a:pt x="364" y="1680"/>
                  </a:cubicBezTo>
                  <a:cubicBezTo>
                    <a:pt x="471" y="1680"/>
                    <a:pt x="595" y="1644"/>
                    <a:pt x="727" y="1567"/>
                  </a:cubicBezTo>
                  <a:cubicBezTo>
                    <a:pt x="1127" y="1335"/>
                    <a:pt x="1453" y="822"/>
                    <a:pt x="1453" y="421"/>
                  </a:cubicBezTo>
                  <a:cubicBezTo>
                    <a:pt x="1453" y="151"/>
                    <a:pt x="1306" y="0"/>
                    <a:pt x="1089" y="0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8"/>
            <p:cNvSpPr/>
            <p:nvPr/>
          </p:nvSpPr>
          <p:spPr>
            <a:xfrm>
              <a:off x="1780575" y="4671875"/>
              <a:ext cx="177250" cy="387325"/>
            </a:xfrm>
            <a:custGeom>
              <a:rect b="b" l="l" r="r" t="t"/>
              <a:pathLst>
                <a:path extrusionOk="0" h="15493" w="7090">
                  <a:moveTo>
                    <a:pt x="1453" y="1"/>
                  </a:moveTo>
                  <a:cubicBezTo>
                    <a:pt x="1207" y="1"/>
                    <a:pt x="965" y="80"/>
                    <a:pt x="857" y="352"/>
                  </a:cubicBezTo>
                  <a:cubicBezTo>
                    <a:pt x="760" y="601"/>
                    <a:pt x="758" y="1073"/>
                    <a:pt x="777" y="1444"/>
                  </a:cubicBezTo>
                  <a:cubicBezTo>
                    <a:pt x="791" y="1752"/>
                    <a:pt x="849" y="2057"/>
                    <a:pt x="943" y="2350"/>
                  </a:cubicBezTo>
                  <a:cubicBezTo>
                    <a:pt x="1105" y="2855"/>
                    <a:pt x="1375" y="3773"/>
                    <a:pt x="1457" y="4502"/>
                  </a:cubicBezTo>
                  <a:cubicBezTo>
                    <a:pt x="1474" y="4663"/>
                    <a:pt x="1446" y="4826"/>
                    <a:pt x="1379" y="4973"/>
                  </a:cubicBezTo>
                  <a:cubicBezTo>
                    <a:pt x="1194" y="5379"/>
                    <a:pt x="755" y="7245"/>
                    <a:pt x="688" y="7747"/>
                  </a:cubicBezTo>
                  <a:cubicBezTo>
                    <a:pt x="681" y="7767"/>
                    <a:pt x="674" y="7779"/>
                    <a:pt x="674" y="7790"/>
                  </a:cubicBezTo>
                  <a:cubicBezTo>
                    <a:pt x="192" y="9361"/>
                    <a:pt x="149" y="12113"/>
                    <a:pt x="37" y="12954"/>
                  </a:cubicBezTo>
                  <a:cubicBezTo>
                    <a:pt x="24" y="13014"/>
                    <a:pt x="16" y="13077"/>
                    <a:pt x="14" y="13137"/>
                  </a:cubicBezTo>
                  <a:lnTo>
                    <a:pt x="14" y="13150"/>
                  </a:lnTo>
                  <a:cubicBezTo>
                    <a:pt x="1" y="13701"/>
                    <a:pt x="468" y="14264"/>
                    <a:pt x="1287" y="14736"/>
                  </a:cubicBezTo>
                  <a:cubicBezTo>
                    <a:pt x="1631" y="14934"/>
                    <a:pt x="2002" y="15097"/>
                    <a:pt x="2391" y="15222"/>
                  </a:cubicBezTo>
                  <a:cubicBezTo>
                    <a:pt x="2937" y="15396"/>
                    <a:pt x="3514" y="15492"/>
                    <a:pt x="4083" y="15492"/>
                  </a:cubicBezTo>
                  <a:cubicBezTo>
                    <a:pt x="4821" y="15492"/>
                    <a:pt x="5545" y="15331"/>
                    <a:pt x="6166" y="14971"/>
                  </a:cubicBezTo>
                  <a:cubicBezTo>
                    <a:pt x="6758" y="14631"/>
                    <a:pt x="7012" y="14247"/>
                    <a:pt x="7016" y="13857"/>
                  </a:cubicBezTo>
                  <a:lnTo>
                    <a:pt x="7029" y="13857"/>
                  </a:lnTo>
                  <a:cubicBezTo>
                    <a:pt x="7090" y="10778"/>
                    <a:pt x="6222" y="8463"/>
                    <a:pt x="5939" y="7747"/>
                  </a:cubicBezTo>
                  <a:cubicBezTo>
                    <a:pt x="5913" y="7636"/>
                    <a:pt x="5180" y="5083"/>
                    <a:pt x="5688" y="4400"/>
                  </a:cubicBezTo>
                  <a:cubicBezTo>
                    <a:pt x="5907" y="4104"/>
                    <a:pt x="6137" y="3850"/>
                    <a:pt x="6137" y="3343"/>
                  </a:cubicBezTo>
                  <a:cubicBezTo>
                    <a:pt x="6137" y="2950"/>
                    <a:pt x="5391" y="1929"/>
                    <a:pt x="4333" y="1375"/>
                  </a:cubicBezTo>
                  <a:cubicBezTo>
                    <a:pt x="4037" y="1221"/>
                    <a:pt x="2139" y="156"/>
                    <a:pt x="2139" y="156"/>
                  </a:cubicBezTo>
                  <a:cubicBezTo>
                    <a:pt x="2109" y="140"/>
                    <a:pt x="1778" y="1"/>
                    <a:pt x="1453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8"/>
            <p:cNvSpPr/>
            <p:nvPr/>
          </p:nvSpPr>
          <p:spPr>
            <a:xfrm>
              <a:off x="1805100" y="4581250"/>
              <a:ext cx="118725" cy="151625"/>
            </a:xfrm>
            <a:custGeom>
              <a:rect b="b" l="l" r="r" t="t"/>
              <a:pathLst>
                <a:path extrusionOk="0" h="6065" w="4749">
                  <a:moveTo>
                    <a:pt x="2570" y="0"/>
                  </a:moveTo>
                  <a:cubicBezTo>
                    <a:pt x="939" y="0"/>
                    <a:pt x="646" y="1794"/>
                    <a:pt x="602" y="2032"/>
                  </a:cubicBezTo>
                  <a:cubicBezTo>
                    <a:pt x="533" y="2410"/>
                    <a:pt x="498" y="3089"/>
                    <a:pt x="250" y="3794"/>
                  </a:cubicBezTo>
                  <a:cubicBezTo>
                    <a:pt x="1" y="4499"/>
                    <a:pt x="353" y="5224"/>
                    <a:pt x="892" y="5396"/>
                  </a:cubicBezTo>
                  <a:cubicBezTo>
                    <a:pt x="1431" y="5567"/>
                    <a:pt x="1805" y="5806"/>
                    <a:pt x="2821" y="6033"/>
                  </a:cubicBezTo>
                  <a:cubicBezTo>
                    <a:pt x="2916" y="6054"/>
                    <a:pt x="3003" y="6064"/>
                    <a:pt x="3082" y="6064"/>
                  </a:cubicBezTo>
                  <a:cubicBezTo>
                    <a:pt x="3852" y="6064"/>
                    <a:pt x="3920" y="5135"/>
                    <a:pt x="3733" y="4665"/>
                  </a:cubicBezTo>
                  <a:cubicBezTo>
                    <a:pt x="3525" y="4147"/>
                    <a:pt x="3340" y="3504"/>
                    <a:pt x="3298" y="3007"/>
                  </a:cubicBezTo>
                  <a:cubicBezTo>
                    <a:pt x="3281" y="2801"/>
                    <a:pt x="3384" y="2741"/>
                    <a:pt x="3511" y="2741"/>
                  </a:cubicBezTo>
                  <a:cubicBezTo>
                    <a:pt x="3692" y="2741"/>
                    <a:pt x="3920" y="2862"/>
                    <a:pt x="3920" y="2862"/>
                  </a:cubicBezTo>
                  <a:lnTo>
                    <a:pt x="4335" y="2157"/>
                  </a:lnTo>
                  <a:cubicBezTo>
                    <a:pt x="4748" y="1452"/>
                    <a:pt x="4251" y="541"/>
                    <a:pt x="4168" y="499"/>
                  </a:cubicBezTo>
                  <a:cubicBezTo>
                    <a:pt x="4168" y="499"/>
                    <a:pt x="3796" y="1"/>
                    <a:pt x="2570" y="0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8"/>
            <p:cNvSpPr/>
            <p:nvPr/>
          </p:nvSpPr>
          <p:spPr>
            <a:xfrm>
              <a:off x="1806050" y="4601375"/>
              <a:ext cx="29075" cy="94650"/>
            </a:xfrm>
            <a:custGeom>
              <a:rect b="b" l="l" r="r" t="t"/>
              <a:pathLst>
                <a:path extrusionOk="0" h="3786" w="1163">
                  <a:moveTo>
                    <a:pt x="1041" y="1"/>
                  </a:moveTo>
                  <a:cubicBezTo>
                    <a:pt x="868" y="272"/>
                    <a:pt x="699" y="578"/>
                    <a:pt x="585" y="892"/>
                  </a:cubicBezTo>
                  <a:cubicBezTo>
                    <a:pt x="527" y="1050"/>
                    <a:pt x="480" y="1214"/>
                    <a:pt x="454" y="1382"/>
                  </a:cubicBezTo>
                  <a:cubicBezTo>
                    <a:pt x="429" y="1550"/>
                    <a:pt x="417" y="1712"/>
                    <a:pt x="381" y="1872"/>
                  </a:cubicBezTo>
                  <a:cubicBezTo>
                    <a:pt x="348" y="2033"/>
                    <a:pt x="289" y="2184"/>
                    <a:pt x="209" y="2330"/>
                  </a:cubicBezTo>
                  <a:cubicBezTo>
                    <a:pt x="130" y="2479"/>
                    <a:pt x="83" y="2645"/>
                    <a:pt x="56" y="2809"/>
                  </a:cubicBezTo>
                  <a:cubicBezTo>
                    <a:pt x="1" y="3141"/>
                    <a:pt x="53" y="3487"/>
                    <a:pt x="202" y="3786"/>
                  </a:cubicBezTo>
                  <a:cubicBezTo>
                    <a:pt x="63" y="3483"/>
                    <a:pt x="25" y="3138"/>
                    <a:pt x="90" y="2816"/>
                  </a:cubicBezTo>
                  <a:cubicBezTo>
                    <a:pt x="123" y="2654"/>
                    <a:pt x="173" y="2498"/>
                    <a:pt x="255" y="2353"/>
                  </a:cubicBezTo>
                  <a:cubicBezTo>
                    <a:pt x="339" y="2211"/>
                    <a:pt x="408" y="2052"/>
                    <a:pt x="447" y="1887"/>
                  </a:cubicBezTo>
                  <a:cubicBezTo>
                    <a:pt x="491" y="1725"/>
                    <a:pt x="508" y="1554"/>
                    <a:pt x="538" y="1395"/>
                  </a:cubicBezTo>
                  <a:cubicBezTo>
                    <a:pt x="569" y="1236"/>
                    <a:pt x="618" y="1080"/>
                    <a:pt x="680" y="928"/>
                  </a:cubicBezTo>
                  <a:cubicBezTo>
                    <a:pt x="805" y="623"/>
                    <a:pt x="969" y="347"/>
                    <a:pt x="1163" y="64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8"/>
            <p:cNvSpPr/>
            <p:nvPr/>
          </p:nvSpPr>
          <p:spPr>
            <a:xfrm>
              <a:off x="1885625" y="4643650"/>
              <a:ext cx="21800" cy="80950"/>
            </a:xfrm>
            <a:custGeom>
              <a:rect b="b" l="l" r="r" t="t"/>
              <a:pathLst>
                <a:path extrusionOk="0" h="3238" w="872">
                  <a:moveTo>
                    <a:pt x="184" y="1"/>
                  </a:moveTo>
                  <a:cubicBezTo>
                    <a:pt x="19" y="274"/>
                    <a:pt x="1" y="582"/>
                    <a:pt x="46" y="871"/>
                  </a:cubicBezTo>
                  <a:cubicBezTo>
                    <a:pt x="94" y="1160"/>
                    <a:pt x="220" y="1429"/>
                    <a:pt x="357" y="1675"/>
                  </a:cubicBezTo>
                  <a:cubicBezTo>
                    <a:pt x="491" y="1926"/>
                    <a:pt x="633" y="2172"/>
                    <a:pt x="748" y="2430"/>
                  </a:cubicBezTo>
                  <a:cubicBezTo>
                    <a:pt x="804" y="2560"/>
                    <a:pt x="849" y="2694"/>
                    <a:pt x="852" y="2835"/>
                  </a:cubicBezTo>
                  <a:cubicBezTo>
                    <a:pt x="856" y="2975"/>
                    <a:pt x="811" y="3116"/>
                    <a:pt x="737" y="3237"/>
                  </a:cubicBezTo>
                  <a:cubicBezTo>
                    <a:pt x="815" y="3120"/>
                    <a:pt x="867" y="2981"/>
                    <a:pt x="869" y="2835"/>
                  </a:cubicBezTo>
                  <a:cubicBezTo>
                    <a:pt x="872" y="2692"/>
                    <a:pt x="831" y="2550"/>
                    <a:pt x="780" y="2416"/>
                  </a:cubicBezTo>
                  <a:cubicBezTo>
                    <a:pt x="675" y="2151"/>
                    <a:pt x="540" y="1900"/>
                    <a:pt x="419" y="1644"/>
                  </a:cubicBezTo>
                  <a:cubicBezTo>
                    <a:pt x="291" y="1389"/>
                    <a:pt x="183" y="1130"/>
                    <a:pt x="147" y="855"/>
                  </a:cubicBezTo>
                  <a:cubicBezTo>
                    <a:pt x="131" y="719"/>
                    <a:pt x="132" y="581"/>
                    <a:pt x="156" y="447"/>
                  </a:cubicBezTo>
                  <a:cubicBezTo>
                    <a:pt x="178" y="316"/>
                    <a:pt x="226" y="180"/>
                    <a:pt x="294" y="81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8"/>
            <p:cNvSpPr/>
            <p:nvPr/>
          </p:nvSpPr>
          <p:spPr>
            <a:xfrm>
              <a:off x="1938875" y="4681125"/>
              <a:ext cx="58250" cy="116100"/>
            </a:xfrm>
            <a:custGeom>
              <a:rect b="b" l="l" r="r" t="t"/>
              <a:pathLst>
                <a:path extrusionOk="0" h="4644" w="2330">
                  <a:moveTo>
                    <a:pt x="491" y="0"/>
                  </a:moveTo>
                  <a:lnTo>
                    <a:pt x="1" y="3558"/>
                  </a:lnTo>
                  <a:lnTo>
                    <a:pt x="1841" y="4644"/>
                  </a:lnTo>
                  <a:lnTo>
                    <a:pt x="2329" y="1088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8"/>
            <p:cNvSpPr/>
            <p:nvPr/>
          </p:nvSpPr>
          <p:spPr>
            <a:xfrm>
              <a:off x="1942850" y="4687125"/>
              <a:ext cx="50325" cy="104125"/>
            </a:xfrm>
            <a:custGeom>
              <a:rect b="b" l="l" r="r" t="t"/>
              <a:pathLst>
                <a:path extrusionOk="0" h="4165" w="2013">
                  <a:moveTo>
                    <a:pt x="446" y="1"/>
                  </a:moveTo>
                  <a:lnTo>
                    <a:pt x="1" y="3241"/>
                  </a:lnTo>
                  <a:lnTo>
                    <a:pt x="1567" y="4164"/>
                  </a:lnTo>
                  <a:lnTo>
                    <a:pt x="2012" y="92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8"/>
            <p:cNvSpPr/>
            <p:nvPr/>
          </p:nvSpPr>
          <p:spPr>
            <a:xfrm>
              <a:off x="1971850" y="4741575"/>
              <a:ext cx="34625" cy="62050"/>
            </a:xfrm>
            <a:custGeom>
              <a:rect b="b" l="l" r="r" t="t"/>
              <a:pathLst>
                <a:path extrusionOk="0" h="2482" w="1385">
                  <a:moveTo>
                    <a:pt x="828" y="1"/>
                  </a:moveTo>
                  <a:lnTo>
                    <a:pt x="799" y="215"/>
                  </a:lnTo>
                  <a:lnTo>
                    <a:pt x="701" y="880"/>
                  </a:lnTo>
                  <a:cubicBezTo>
                    <a:pt x="701" y="880"/>
                    <a:pt x="667" y="922"/>
                    <a:pt x="588" y="922"/>
                  </a:cubicBezTo>
                  <a:cubicBezTo>
                    <a:pt x="566" y="922"/>
                    <a:pt x="540" y="919"/>
                    <a:pt x="510" y="910"/>
                  </a:cubicBezTo>
                  <a:cubicBezTo>
                    <a:pt x="397" y="875"/>
                    <a:pt x="282" y="507"/>
                    <a:pt x="169" y="507"/>
                  </a:cubicBezTo>
                  <a:cubicBezTo>
                    <a:pt x="149" y="507"/>
                    <a:pt x="129" y="519"/>
                    <a:pt x="109" y="546"/>
                  </a:cubicBezTo>
                  <a:cubicBezTo>
                    <a:pt x="57" y="618"/>
                    <a:pt x="48" y="1094"/>
                    <a:pt x="59" y="1381"/>
                  </a:cubicBezTo>
                  <a:cubicBezTo>
                    <a:pt x="63" y="1502"/>
                    <a:pt x="107" y="1502"/>
                    <a:pt x="94" y="1564"/>
                  </a:cubicBezTo>
                  <a:cubicBezTo>
                    <a:pt x="63" y="1714"/>
                    <a:pt x="34" y="1864"/>
                    <a:pt x="1" y="1974"/>
                  </a:cubicBezTo>
                  <a:cubicBezTo>
                    <a:pt x="1" y="1974"/>
                    <a:pt x="2" y="2005"/>
                    <a:pt x="7" y="2054"/>
                  </a:cubicBezTo>
                  <a:cubicBezTo>
                    <a:pt x="35" y="2192"/>
                    <a:pt x="95" y="2321"/>
                    <a:pt x="175" y="2405"/>
                  </a:cubicBezTo>
                  <a:cubicBezTo>
                    <a:pt x="185" y="2416"/>
                    <a:pt x="196" y="2426"/>
                    <a:pt x="206" y="2435"/>
                  </a:cubicBezTo>
                  <a:cubicBezTo>
                    <a:pt x="230" y="2456"/>
                    <a:pt x="253" y="2471"/>
                    <a:pt x="278" y="2481"/>
                  </a:cubicBezTo>
                  <a:cubicBezTo>
                    <a:pt x="294" y="2470"/>
                    <a:pt x="310" y="2454"/>
                    <a:pt x="327" y="2435"/>
                  </a:cubicBezTo>
                  <a:cubicBezTo>
                    <a:pt x="400" y="2355"/>
                    <a:pt x="488" y="2267"/>
                    <a:pt x="580" y="2178"/>
                  </a:cubicBezTo>
                  <a:cubicBezTo>
                    <a:pt x="849" y="1915"/>
                    <a:pt x="1226" y="1683"/>
                    <a:pt x="1263" y="1541"/>
                  </a:cubicBezTo>
                  <a:cubicBezTo>
                    <a:pt x="1384" y="1072"/>
                    <a:pt x="1164" y="372"/>
                    <a:pt x="1052" y="225"/>
                  </a:cubicBezTo>
                  <a:cubicBezTo>
                    <a:pt x="938" y="74"/>
                    <a:pt x="828" y="1"/>
                    <a:pt x="828" y="1"/>
                  </a:cubicBezTo>
                  <a:close/>
                </a:path>
              </a:pathLst>
            </a:custGeom>
            <a:solidFill>
              <a:srgbClr val="FAA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8"/>
            <p:cNvSpPr/>
            <p:nvPr/>
          </p:nvSpPr>
          <p:spPr>
            <a:xfrm>
              <a:off x="1877650" y="4723250"/>
              <a:ext cx="39100" cy="44725"/>
            </a:xfrm>
            <a:custGeom>
              <a:rect b="b" l="l" r="r" t="t"/>
              <a:pathLst>
                <a:path extrusionOk="0" h="1789" w="1564">
                  <a:moveTo>
                    <a:pt x="1145" y="0"/>
                  </a:moveTo>
                  <a:cubicBezTo>
                    <a:pt x="1035" y="0"/>
                    <a:pt x="911" y="35"/>
                    <a:pt x="779" y="111"/>
                  </a:cubicBezTo>
                  <a:cubicBezTo>
                    <a:pt x="349" y="360"/>
                    <a:pt x="0" y="910"/>
                    <a:pt x="0" y="1339"/>
                  </a:cubicBezTo>
                  <a:cubicBezTo>
                    <a:pt x="0" y="1627"/>
                    <a:pt x="157" y="1788"/>
                    <a:pt x="390" y="1788"/>
                  </a:cubicBezTo>
                  <a:cubicBezTo>
                    <a:pt x="505" y="1788"/>
                    <a:pt x="638" y="1749"/>
                    <a:pt x="779" y="1667"/>
                  </a:cubicBezTo>
                  <a:cubicBezTo>
                    <a:pt x="1209" y="1419"/>
                    <a:pt x="1564" y="908"/>
                    <a:pt x="1564" y="478"/>
                  </a:cubicBezTo>
                  <a:cubicBezTo>
                    <a:pt x="1564" y="181"/>
                    <a:pt x="1393" y="0"/>
                    <a:pt x="1145" y="0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8"/>
            <p:cNvSpPr/>
            <p:nvPr/>
          </p:nvSpPr>
          <p:spPr>
            <a:xfrm>
              <a:off x="1878900" y="4729675"/>
              <a:ext cx="111575" cy="124300"/>
            </a:xfrm>
            <a:custGeom>
              <a:rect b="b" l="l" r="r" t="t"/>
              <a:pathLst>
                <a:path extrusionOk="0" h="4972" w="4463">
                  <a:moveTo>
                    <a:pt x="1474" y="0"/>
                  </a:moveTo>
                  <a:lnTo>
                    <a:pt x="1" y="1312"/>
                  </a:lnTo>
                  <a:cubicBezTo>
                    <a:pt x="1" y="1312"/>
                    <a:pt x="1483" y="4889"/>
                    <a:pt x="2003" y="4969"/>
                  </a:cubicBezTo>
                  <a:cubicBezTo>
                    <a:pt x="2012" y="4970"/>
                    <a:pt x="2022" y="4971"/>
                    <a:pt x="2032" y="4971"/>
                  </a:cubicBezTo>
                  <a:cubicBezTo>
                    <a:pt x="2592" y="4971"/>
                    <a:pt x="4460" y="2871"/>
                    <a:pt x="4462" y="2871"/>
                  </a:cubicBezTo>
                  <a:cubicBezTo>
                    <a:pt x="4462" y="2871"/>
                    <a:pt x="4462" y="2871"/>
                    <a:pt x="4462" y="2871"/>
                  </a:cubicBezTo>
                  <a:lnTo>
                    <a:pt x="3551" y="1885"/>
                  </a:lnTo>
                  <a:lnTo>
                    <a:pt x="2255" y="2973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8"/>
            <p:cNvSpPr/>
            <p:nvPr/>
          </p:nvSpPr>
          <p:spPr>
            <a:xfrm>
              <a:off x="1966700" y="4773750"/>
              <a:ext cx="25550" cy="29500"/>
            </a:xfrm>
            <a:custGeom>
              <a:rect b="b" l="l" r="r" t="t"/>
              <a:pathLst>
                <a:path extrusionOk="0" h="1180" w="1022">
                  <a:moveTo>
                    <a:pt x="256" y="1"/>
                  </a:moveTo>
                  <a:cubicBezTo>
                    <a:pt x="103" y="1"/>
                    <a:pt x="1" y="106"/>
                    <a:pt x="1" y="295"/>
                  </a:cubicBezTo>
                  <a:cubicBezTo>
                    <a:pt x="1" y="577"/>
                    <a:pt x="229" y="938"/>
                    <a:pt x="511" y="1100"/>
                  </a:cubicBezTo>
                  <a:cubicBezTo>
                    <a:pt x="604" y="1154"/>
                    <a:pt x="691" y="1179"/>
                    <a:pt x="766" y="1179"/>
                  </a:cubicBezTo>
                  <a:cubicBezTo>
                    <a:pt x="919" y="1179"/>
                    <a:pt x="1022" y="1074"/>
                    <a:pt x="1022" y="885"/>
                  </a:cubicBezTo>
                  <a:cubicBezTo>
                    <a:pt x="1022" y="602"/>
                    <a:pt x="792" y="242"/>
                    <a:pt x="511" y="79"/>
                  </a:cubicBezTo>
                  <a:cubicBezTo>
                    <a:pt x="418" y="26"/>
                    <a:pt x="331" y="1"/>
                    <a:pt x="256" y="1"/>
                  </a:cubicBez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6" name="Google Shape;2466;p38"/>
          <p:cNvSpPr txBox="1"/>
          <p:nvPr>
            <p:ph type="title"/>
          </p:nvPr>
        </p:nvSpPr>
        <p:spPr>
          <a:xfrm>
            <a:off x="713289" y="2355361"/>
            <a:ext cx="4468200" cy="15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</a:t>
            </a:r>
            <a:r>
              <a:rPr lang="en"/>
              <a:t>OF </a:t>
            </a:r>
            <a:r>
              <a:rPr lang="en">
                <a:solidFill>
                  <a:schemeClr val="accent6"/>
                </a:solidFill>
              </a:rPr>
              <a:t>OBJECTIVES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67" name="Google Shape;2467;p38"/>
          <p:cNvSpPr txBox="1"/>
          <p:nvPr>
            <p:ph idx="1" type="subTitle"/>
          </p:nvPr>
        </p:nvSpPr>
        <p:spPr>
          <a:xfrm>
            <a:off x="712250" y="3720750"/>
            <a:ext cx="48786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 and main functionalities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38"/>
          <p:cNvSpPr txBox="1"/>
          <p:nvPr>
            <p:ph idx="2" type="title"/>
          </p:nvPr>
        </p:nvSpPr>
        <p:spPr>
          <a:xfrm>
            <a:off x="866778" y="1047755"/>
            <a:ext cx="1286400" cy="12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9" name="Google Shape;2469;p38"/>
          <p:cNvSpPr/>
          <p:nvPr/>
        </p:nvSpPr>
        <p:spPr>
          <a:xfrm>
            <a:off x="4424525" y="4620875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38"/>
          <p:cNvGrpSpPr/>
          <p:nvPr/>
        </p:nvGrpSpPr>
        <p:grpSpPr>
          <a:xfrm flipH="1" rot="986707">
            <a:off x="5057740" y="371207"/>
            <a:ext cx="986527" cy="847762"/>
            <a:chOff x="5575625" y="3166725"/>
            <a:chExt cx="372625" cy="320200"/>
          </a:xfrm>
        </p:grpSpPr>
        <p:sp>
          <p:nvSpPr>
            <p:cNvPr id="2471" name="Google Shape;2471;p38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8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8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8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8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8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8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8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8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8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8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8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8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8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8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39"/>
          <p:cNvSpPr txBox="1"/>
          <p:nvPr>
            <p:ph idx="2" type="subTitle"/>
          </p:nvPr>
        </p:nvSpPr>
        <p:spPr>
          <a:xfrm>
            <a:off x="3086400" y="2007450"/>
            <a:ext cx="25860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</a:t>
            </a:r>
            <a:r>
              <a:rPr lang="en"/>
              <a:t>ple with</a:t>
            </a:r>
            <a:r>
              <a:rPr lang="en"/>
              <a:t> specific dietary or health goals that require ongoing monitoring and tracking</a:t>
            </a:r>
            <a:endParaRPr/>
          </a:p>
        </p:txBody>
      </p:sp>
      <p:sp>
        <p:nvSpPr>
          <p:cNvPr id="2491" name="Google Shape;2491;p39"/>
          <p:cNvSpPr txBox="1"/>
          <p:nvPr>
            <p:ph idx="5" type="subTitle"/>
          </p:nvPr>
        </p:nvSpPr>
        <p:spPr>
          <a:xfrm>
            <a:off x="5817075" y="2007450"/>
            <a:ext cx="28017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Athletes, fitness and active people who want to optimize their performance and recovery</a:t>
            </a:r>
            <a:endParaRPr/>
          </a:p>
        </p:txBody>
      </p:sp>
      <p:sp>
        <p:nvSpPr>
          <p:cNvPr id="2492" name="Google Shape;249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r>
              <a:rPr lang="en">
                <a:solidFill>
                  <a:schemeClr val="accent6"/>
                </a:solidFill>
              </a:rPr>
              <a:t> USERS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9"/>
          <p:cNvSpPr txBox="1"/>
          <p:nvPr>
            <p:ph idx="1" type="subTitle"/>
          </p:nvPr>
        </p:nvSpPr>
        <p:spPr>
          <a:xfrm>
            <a:off x="566625" y="2007448"/>
            <a:ext cx="23751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interested in monitoring their nutrition and health on a continuous basis</a:t>
            </a:r>
            <a:endParaRPr/>
          </a:p>
        </p:txBody>
      </p:sp>
      <p:sp>
        <p:nvSpPr>
          <p:cNvPr id="2494" name="Google Shape;2494;p39"/>
          <p:cNvSpPr/>
          <p:nvPr/>
        </p:nvSpPr>
        <p:spPr>
          <a:xfrm rot="10800000">
            <a:off x="1437890" y="315338"/>
            <a:ext cx="57300" cy="57300"/>
          </a:xfrm>
          <a:prstGeom prst="ellipse">
            <a:avLst/>
          </a:prstGeom>
          <a:solidFill>
            <a:srgbClr val="C0CA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39"/>
          <p:cNvSpPr txBox="1"/>
          <p:nvPr/>
        </p:nvSpPr>
        <p:spPr>
          <a:xfrm>
            <a:off x="585775" y="3648350"/>
            <a:ext cx="68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USERS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WILL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INTERACT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WITH THE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SYSTEM</a:t>
            </a: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6" name="Google Shape;2496;p39"/>
          <p:cNvSpPr txBox="1"/>
          <p:nvPr/>
        </p:nvSpPr>
        <p:spPr>
          <a:xfrm>
            <a:off x="585775" y="4016850"/>
            <a:ext cx="71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Pain free sticker-like sensor that connects using Bluetooth to connect to the app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Application for Android and iOS that can be used in different languages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7" name="Google Shape;2497;p39"/>
          <p:cNvPicPr preferRelativeResize="0"/>
          <p:nvPr/>
        </p:nvPicPr>
        <p:blipFill rotWithShape="1">
          <a:blip r:embed="rId3">
            <a:alphaModFix/>
          </a:blip>
          <a:srcRect b="6959" l="0" r="0" t="0"/>
          <a:stretch/>
        </p:blipFill>
        <p:spPr>
          <a:xfrm>
            <a:off x="1204550" y="1294940"/>
            <a:ext cx="1096850" cy="71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39"/>
          <p:cNvPicPr preferRelativeResize="0"/>
          <p:nvPr/>
        </p:nvPicPr>
        <p:blipFill rotWithShape="1">
          <a:blip r:embed="rId4">
            <a:alphaModFix/>
          </a:blip>
          <a:srcRect b="6966" l="0" r="0" t="18445"/>
          <a:stretch/>
        </p:blipFill>
        <p:spPr>
          <a:xfrm>
            <a:off x="3830975" y="1365790"/>
            <a:ext cx="10968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39"/>
          <p:cNvPicPr preferRelativeResize="0"/>
          <p:nvPr/>
        </p:nvPicPr>
        <p:blipFill rotWithShape="1">
          <a:blip r:embed="rId5">
            <a:alphaModFix/>
          </a:blip>
          <a:srcRect b="7114" l="0" r="0" t="0"/>
          <a:stretch/>
        </p:blipFill>
        <p:spPr>
          <a:xfrm>
            <a:off x="6669512" y="1295550"/>
            <a:ext cx="1096839" cy="7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6"/>
                </a:solidFill>
              </a:rPr>
              <a:t>FUNCTIONALITIES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05" name="Google Shape;2505;p40"/>
          <p:cNvSpPr txBox="1"/>
          <p:nvPr>
            <p:ph idx="2" type="subTitle"/>
          </p:nvPr>
        </p:nvSpPr>
        <p:spPr>
          <a:xfrm>
            <a:off x="792799" y="1494175"/>
            <a:ext cx="7478700" cy="32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Continuous monitoring of different nutritional and health indicators using a sensor (sticker-like) attached to the skin.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Possibility to integrate with other apps or platforms to provide a more complete picture of the user's health and wellness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data analysis and tracking using AI algorithms to provide personalized recommendations and insights.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1"/>
          <p:cNvSpPr txBox="1"/>
          <p:nvPr>
            <p:ph type="title"/>
          </p:nvPr>
        </p:nvSpPr>
        <p:spPr>
          <a:xfrm>
            <a:off x="3785322" y="2497289"/>
            <a:ext cx="4468200" cy="15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6"/>
                </a:solidFill>
              </a:rPr>
              <a:t>PROCESSING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11" name="Google Shape;2511;p41"/>
          <p:cNvSpPr txBox="1"/>
          <p:nvPr>
            <p:ph idx="1" type="subTitle"/>
          </p:nvPr>
        </p:nvSpPr>
        <p:spPr>
          <a:xfrm>
            <a:off x="3607975" y="3862675"/>
            <a:ext cx="482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to be extracted &amp; architecture to be implemented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41"/>
          <p:cNvSpPr txBox="1"/>
          <p:nvPr>
            <p:ph idx="2" type="title"/>
          </p:nvPr>
        </p:nvSpPr>
        <p:spPr>
          <a:xfrm>
            <a:off x="5293122" y="1189677"/>
            <a:ext cx="1452600" cy="12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13" name="Google Shape;2513;p41"/>
          <p:cNvGrpSpPr/>
          <p:nvPr/>
        </p:nvGrpSpPr>
        <p:grpSpPr>
          <a:xfrm>
            <a:off x="724678" y="359465"/>
            <a:ext cx="2834280" cy="2764827"/>
            <a:chOff x="2991600" y="4373900"/>
            <a:chExt cx="847800" cy="827025"/>
          </a:xfrm>
        </p:grpSpPr>
        <p:sp>
          <p:nvSpPr>
            <p:cNvPr id="2514" name="Google Shape;2514;p41"/>
            <p:cNvSpPr/>
            <p:nvPr/>
          </p:nvSpPr>
          <p:spPr>
            <a:xfrm>
              <a:off x="2991600" y="4809000"/>
              <a:ext cx="625775" cy="366350"/>
            </a:xfrm>
            <a:custGeom>
              <a:rect b="b" l="l" r="r" t="t"/>
              <a:pathLst>
                <a:path extrusionOk="0" h="14654" w="25031">
                  <a:moveTo>
                    <a:pt x="16514" y="0"/>
                  </a:moveTo>
                  <a:cubicBezTo>
                    <a:pt x="16073" y="0"/>
                    <a:pt x="15632" y="115"/>
                    <a:pt x="15236" y="344"/>
                  </a:cubicBezTo>
                  <a:lnTo>
                    <a:pt x="7833" y="4628"/>
                  </a:lnTo>
                  <a:lnTo>
                    <a:pt x="429" y="8914"/>
                  </a:lnTo>
                  <a:cubicBezTo>
                    <a:pt x="143" y="9080"/>
                    <a:pt x="1" y="9371"/>
                    <a:pt x="1" y="9659"/>
                  </a:cubicBezTo>
                  <a:cubicBezTo>
                    <a:pt x="1" y="9949"/>
                    <a:pt x="143" y="10239"/>
                    <a:pt x="430" y="10403"/>
                  </a:cubicBezTo>
                  <a:lnTo>
                    <a:pt x="3797" y="12347"/>
                  </a:lnTo>
                  <a:lnTo>
                    <a:pt x="7163" y="14291"/>
                  </a:lnTo>
                  <a:cubicBezTo>
                    <a:pt x="7583" y="14532"/>
                    <a:pt x="8049" y="14653"/>
                    <a:pt x="8518" y="14653"/>
                  </a:cubicBezTo>
                  <a:cubicBezTo>
                    <a:pt x="8985" y="14653"/>
                    <a:pt x="9452" y="14532"/>
                    <a:pt x="9870" y="14288"/>
                  </a:cubicBezTo>
                  <a:lnTo>
                    <a:pt x="17236" y="10026"/>
                  </a:lnTo>
                  <a:lnTo>
                    <a:pt x="24602" y="5763"/>
                  </a:lnTo>
                  <a:cubicBezTo>
                    <a:pt x="24888" y="5597"/>
                    <a:pt x="25031" y="5307"/>
                    <a:pt x="25031" y="5017"/>
                  </a:cubicBezTo>
                  <a:cubicBezTo>
                    <a:pt x="25031" y="4729"/>
                    <a:pt x="24886" y="4439"/>
                    <a:pt x="24602" y="4276"/>
                  </a:cubicBezTo>
                  <a:lnTo>
                    <a:pt x="21195" y="2309"/>
                  </a:lnTo>
                  <a:lnTo>
                    <a:pt x="17792" y="344"/>
                  </a:lnTo>
                  <a:cubicBezTo>
                    <a:pt x="17397" y="115"/>
                    <a:pt x="16955" y="0"/>
                    <a:pt x="16514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2992200" y="4640425"/>
              <a:ext cx="625825" cy="366400"/>
            </a:xfrm>
            <a:custGeom>
              <a:rect b="b" l="l" r="r" t="t"/>
              <a:pathLst>
                <a:path extrusionOk="0" h="14656" w="25033">
                  <a:moveTo>
                    <a:pt x="16515" y="1"/>
                  </a:moveTo>
                  <a:cubicBezTo>
                    <a:pt x="16074" y="1"/>
                    <a:pt x="15632" y="116"/>
                    <a:pt x="15237" y="344"/>
                  </a:cubicBezTo>
                  <a:lnTo>
                    <a:pt x="7834" y="4629"/>
                  </a:lnTo>
                  <a:lnTo>
                    <a:pt x="428" y="8915"/>
                  </a:lnTo>
                  <a:cubicBezTo>
                    <a:pt x="143" y="9081"/>
                    <a:pt x="1" y="9371"/>
                    <a:pt x="1" y="9659"/>
                  </a:cubicBezTo>
                  <a:cubicBezTo>
                    <a:pt x="1" y="9950"/>
                    <a:pt x="143" y="10239"/>
                    <a:pt x="430" y="10404"/>
                  </a:cubicBezTo>
                  <a:lnTo>
                    <a:pt x="3797" y="12348"/>
                  </a:lnTo>
                  <a:lnTo>
                    <a:pt x="7164" y="14292"/>
                  </a:lnTo>
                  <a:cubicBezTo>
                    <a:pt x="7584" y="14534"/>
                    <a:pt x="8050" y="14655"/>
                    <a:pt x="8518" y="14655"/>
                  </a:cubicBezTo>
                  <a:cubicBezTo>
                    <a:pt x="8986" y="14655"/>
                    <a:pt x="9453" y="14534"/>
                    <a:pt x="9871" y="14291"/>
                  </a:cubicBezTo>
                  <a:lnTo>
                    <a:pt x="17237" y="10029"/>
                  </a:lnTo>
                  <a:lnTo>
                    <a:pt x="24603" y="5765"/>
                  </a:lnTo>
                  <a:cubicBezTo>
                    <a:pt x="24889" y="5600"/>
                    <a:pt x="25032" y="5309"/>
                    <a:pt x="25032" y="5020"/>
                  </a:cubicBezTo>
                  <a:cubicBezTo>
                    <a:pt x="25032" y="4732"/>
                    <a:pt x="24889" y="4441"/>
                    <a:pt x="24603" y="4276"/>
                  </a:cubicBezTo>
                  <a:lnTo>
                    <a:pt x="21196" y="2310"/>
                  </a:lnTo>
                  <a:lnTo>
                    <a:pt x="17793" y="344"/>
                  </a:lnTo>
                  <a:cubicBezTo>
                    <a:pt x="17399" y="116"/>
                    <a:pt x="16956" y="1"/>
                    <a:pt x="16515" y="1"/>
                  </a:cubicBezTo>
                  <a:close/>
                </a:path>
              </a:pathLst>
            </a:custGeom>
            <a:solidFill>
              <a:srgbClr val="F0D6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3109175" y="4800550"/>
              <a:ext cx="391850" cy="206275"/>
            </a:xfrm>
            <a:custGeom>
              <a:rect b="b" l="l" r="r" t="t"/>
              <a:pathLst>
                <a:path extrusionOk="0" h="8251" w="15674">
                  <a:moveTo>
                    <a:pt x="11837" y="1"/>
                  </a:moveTo>
                  <a:cubicBezTo>
                    <a:pt x="11395" y="1"/>
                    <a:pt x="10953" y="115"/>
                    <a:pt x="10558" y="343"/>
                  </a:cubicBezTo>
                  <a:lnTo>
                    <a:pt x="0" y="6452"/>
                  </a:lnTo>
                  <a:lnTo>
                    <a:pt x="2485" y="7887"/>
                  </a:lnTo>
                  <a:cubicBezTo>
                    <a:pt x="2905" y="8129"/>
                    <a:pt x="3371" y="8250"/>
                    <a:pt x="3839" y="8250"/>
                  </a:cubicBezTo>
                  <a:cubicBezTo>
                    <a:pt x="4307" y="8250"/>
                    <a:pt x="4774" y="8129"/>
                    <a:pt x="5192" y="7886"/>
                  </a:cubicBezTo>
                  <a:lnTo>
                    <a:pt x="12558" y="3624"/>
                  </a:lnTo>
                  <a:lnTo>
                    <a:pt x="15674" y="1821"/>
                  </a:lnTo>
                  <a:lnTo>
                    <a:pt x="13115" y="343"/>
                  </a:lnTo>
                  <a:cubicBezTo>
                    <a:pt x="12720" y="115"/>
                    <a:pt x="12278" y="1"/>
                    <a:pt x="11837" y="1"/>
                  </a:cubicBezTo>
                  <a:close/>
                </a:path>
              </a:pathLst>
            </a:custGeom>
            <a:solidFill>
              <a:srgbClr val="E3C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3346850" y="4495450"/>
              <a:ext cx="82350" cy="52875"/>
            </a:xfrm>
            <a:custGeom>
              <a:rect b="b" l="l" r="r" t="t"/>
              <a:pathLst>
                <a:path extrusionOk="0" h="2115" w="3294">
                  <a:moveTo>
                    <a:pt x="1647" y="288"/>
                  </a:moveTo>
                  <a:cubicBezTo>
                    <a:pt x="2093" y="288"/>
                    <a:pt x="2544" y="419"/>
                    <a:pt x="2777" y="694"/>
                  </a:cubicBezTo>
                  <a:cubicBezTo>
                    <a:pt x="2853" y="784"/>
                    <a:pt x="2900" y="884"/>
                    <a:pt x="2906" y="985"/>
                  </a:cubicBezTo>
                  <a:lnTo>
                    <a:pt x="2907" y="1014"/>
                  </a:lnTo>
                  <a:cubicBezTo>
                    <a:pt x="2909" y="1208"/>
                    <a:pt x="2737" y="1364"/>
                    <a:pt x="2570" y="1462"/>
                  </a:cubicBezTo>
                  <a:cubicBezTo>
                    <a:pt x="2322" y="1605"/>
                    <a:pt x="1985" y="1681"/>
                    <a:pt x="1644" y="1681"/>
                  </a:cubicBezTo>
                  <a:cubicBezTo>
                    <a:pt x="1396" y="1681"/>
                    <a:pt x="1146" y="1641"/>
                    <a:pt x="926" y="1557"/>
                  </a:cubicBezTo>
                  <a:cubicBezTo>
                    <a:pt x="680" y="1464"/>
                    <a:pt x="385" y="1273"/>
                    <a:pt x="385" y="1017"/>
                  </a:cubicBezTo>
                  <a:cubicBezTo>
                    <a:pt x="385" y="706"/>
                    <a:pt x="703" y="491"/>
                    <a:pt x="999" y="389"/>
                  </a:cubicBezTo>
                  <a:cubicBezTo>
                    <a:pt x="1193" y="322"/>
                    <a:pt x="1420" y="288"/>
                    <a:pt x="1647" y="288"/>
                  </a:cubicBezTo>
                  <a:close/>
                  <a:moveTo>
                    <a:pt x="1646" y="1"/>
                  </a:moveTo>
                  <a:cubicBezTo>
                    <a:pt x="1233" y="1"/>
                    <a:pt x="817" y="94"/>
                    <a:pt x="497" y="285"/>
                  </a:cubicBezTo>
                  <a:cubicBezTo>
                    <a:pt x="224" y="447"/>
                    <a:pt x="0" y="699"/>
                    <a:pt x="0" y="1015"/>
                  </a:cubicBezTo>
                  <a:lnTo>
                    <a:pt x="0" y="1099"/>
                  </a:lnTo>
                  <a:cubicBezTo>
                    <a:pt x="0" y="1281"/>
                    <a:pt x="68" y="1439"/>
                    <a:pt x="184" y="1576"/>
                  </a:cubicBezTo>
                  <a:cubicBezTo>
                    <a:pt x="240" y="1642"/>
                    <a:pt x="308" y="1704"/>
                    <a:pt x="383" y="1757"/>
                  </a:cubicBezTo>
                  <a:cubicBezTo>
                    <a:pt x="492" y="1836"/>
                    <a:pt x="619" y="1903"/>
                    <a:pt x="759" y="1955"/>
                  </a:cubicBezTo>
                  <a:cubicBezTo>
                    <a:pt x="895" y="2008"/>
                    <a:pt x="1047" y="2047"/>
                    <a:pt x="1203" y="2076"/>
                  </a:cubicBezTo>
                  <a:cubicBezTo>
                    <a:pt x="1351" y="2101"/>
                    <a:pt x="1506" y="2115"/>
                    <a:pt x="1661" y="2115"/>
                  </a:cubicBezTo>
                  <a:cubicBezTo>
                    <a:pt x="1803" y="2115"/>
                    <a:pt x="1946" y="2104"/>
                    <a:pt x="2085" y="2081"/>
                  </a:cubicBezTo>
                  <a:cubicBezTo>
                    <a:pt x="2237" y="2055"/>
                    <a:pt x="2386" y="2016"/>
                    <a:pt x="2529" y="1961"/>
                  </a:cubicBezTo>
                  <a:cubicBezTo>
                    <a:pt x="2616" y="1929"/>
                    <a:pt x="2699" y="1888"/>
                    <a:pt x="2777" y="1842"/>
                  </a:cubicBezTo>
                  <a:cubicBezTo>
                    <a:pt x="2822" y="1816"/>
                    <a:pt x="2865" y="1788"/>
                    <a:pt x="2907" y="1757"/>
                  </a:cubicBezTo>
                  <a:cubicBezTo>
                    <a:pt x="2981" y="1704"/>
                    <a:pt x="3051" y="1641"/>
                    <a:pt x="3106" y="1571"/>
                  </a:cubicBezTo>
                  <a:cubicBezTo>
                    <a:pt x="3220" y="1440"/>
                    <a:pt x="3290" y="1281"/>
                    <a:pt x="3290" y="1103"/>
                  </a:cubicBezTo>
                  <a:lnTo>
                    <a:pt x="3290" y="1018"/>
                  </a:lnTo>
                  <a:cubicBezTo>
                    <a:pt x="3293" y="789"/>
                    <a:pt x="3177" y="594"/>
                    <a:pt x="3011" y="442"/>
                  </a:cubicBezTo>
                  <a:cubicBezTo>
                    <a:pt x="2692" y="151"/>
                    <a:pt x="2171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3351500" y="4534650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6" y="70"/>
                    <a:pt x="2797" y="132"/>
                    <a:pt x="2723" y="186"/>
                  </a:cubicBezTo>
                  <a:cubicBezTo>
                    <a:pt x="2723" y="1747"/>
                    <a:pt x="2723" y="3300"/>
                    <a:pt x="2721" y="4854"/>
                  </a:cubicBezTo>
                  <a:lnTo>
                    <a:pt x="2721" y="4855"/>
                  </a:lnTo>
                  <a:lnTo>
                    <a:pt x="2723" y="4884"/>
                  </a:lnTo>
                  <a:cubicBezTo>
                    <a:pt x="2723" y="4896"/>
                    <a:pt x="2723" y="4909"/>
                    <a:pt x="2721" y="4921"/>
                  </a:cubicBezTo>
                  <a:lnTo>
                    <a:pt x="2721" y="4922"/>
                  </a:lnTo>
                  <a:cubicBezTo>
                    <a:pt x="2721" y="6972"/>
                    <a:pt x="2720" y="9019"/>
                    <a:pt x="2720" y="11080"/>
                  </a:cubicBezTo>
                  <a:cubicBezTo>
                    <a:pt x="2721" y="11100"/>
                    <a:pt x="2721" y="11120"/>
                    <a:pt x="2720" y="11140"/>
                  </a:cubicBezTo>
                  <a:cubicBezTo>
                    <a:pt x="2712" y="11236"/>
                    <a:pt x="2674" y="11333"/>
                    <a:pt x="2619" y="11413"/>
                  </a:cubicBezTo>
                  <a:cubicBezTo>
                    <a:pt x="2550" y="11509"/>
                    <a:pt x="2453" y="11580"/>
                    <a:pt x="2352" y="11638"/>
                  </a:cubicBezTo>
                  <a:cubicBezTo>
                    <a:pt x="2095" y="11787"/>
                    <a:pt x="1784" y="11852"/>
                    <a:pt x="1480" y="11852"/>
                  </a:cubicBezTo>
                  <a:cubicBezTo>
                    <a:pt x="863" y="11852"/>
                    <a:pt x="274" y="11585"/>
                    <a:pt x="208" y="11208"/>
                  </a:cubicBezTo>
                  <a:cubicBezTo>
                    <a:pt x="203" y="11185"/>
                    <a:pt x="202" y="11162"/>
                    <a:pt x="202" y="11136"/>
                  </a:cubicBezTo>
                  <a:cubicBezTo>
                    <a:pt x="202" y="9051"/>
                    <a:pt x="202" y="6975"/>
                    <a:pt x="199" y="4897"/>
                  </a:cubicBezTo>
                  <a:lnTo>
                    <a:pt x="199" y="4886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3" y="134"/>
                    <a:pt x="55" y="73"/>
                    <a:pt x="0" y="7"/>
                  </a:cubicBezTo>
                  <a:lnTo>
                    <a:pt x="0" y="11125"/>
                  </a:lnTo>
                  <a:cubicBezTo>
                    <a:pt x="0" y="11906"/>
                    <a:pt x="719" y="12391"/>
                    <a:pt x="1468" y="12391"/>
                  </a:cubicBezTo>
                  <a:cubicBezTo>
                    <a:pt x="1749" y="12391"/>
                    <a:pt x="2033" y="12323"/>
                    <a:pt x="2286" y="12177"/>
                  </a:cubicBezTo>
                  <a:cubicBezTo>
                    <a:pt x="2689" y="11943"/>
                    <a:pt x="2922" y="11547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3356475" y="4502600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4" y="0"/>
                  </a:moveTo>
                  <a:cubicBezTo>
                    <a:pt x="1035" y="0"/>
                    <a:pt x="809" y="35"/>
                    <a:pt x="614" y="102"/>
                  </a:cubicBezTo>
                  <a:cubicBezTo>
                    <a:pt x="318" y="204"/>
                    <a:pt x="0" y="419"/>
                    <a:pt x="0" y="729"/>
                  </a:cubicBezTo>
                  <a:cubicBezTo>
                    <a:pt x="0" y="985"/>
                    <a:pt x="295" y="1177"/>
                    <a:pt x="541" y="1270"/>
                  </a:cubicBezTo>
                  <a:cubicBezTo>
                    <a:pt x="761" y="1354"/>
                    <a:pt x="1011" y="1394"/>
                    <a:pt x="1258" y="1394"/>
                  </a:cubicBezTo>
                  <a:cubicBezTo>
                    <a:pt x="1600" y="1394"/>
                    <a:pt x="1936" y="1317"/>
                    <a:pt x="2185" y="1174"/>
                  </a:cubicBezTo>
                  <a:cubicBezTo>
                    <a:pt x="2352" y="1077"/>
                    <a:pt x="2524" y="921"/>
                    <a:pt x="2524" y="728"/>
                  </a:cubicBezTo>
                  <a:lnTo>
                    <a:pt x="2522" y="699"/>
                  </a:lnTo>
                  <a:cubicBezTo>
                    <a:pt x="2516" y="598"/>
                    <a:pt x="2472" y="498"/>
                    <a:pt x="2392" y="407"/>
                  </a:cubicBezTo>
                  <a:cubicBezTo>
                    <a:pt x="2160" y="132"/>
                    <a:pt x="1708" y="0"/>
                    <a:pt x="126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1"/>
            <p:cNvSpPr/>
            <p:nvPr/>
          </p:nvSpPr>
          <p:spPr>
            <a:xfrm>
              <a:off x="3419500" y="4656000"/>
              <a:ext cx="75" cy="1675"/>
            </a:xfrm>
            <a:custGeom>
              <a:rect b="b" l="l" r="r" t="t"/>
              <a:pathLst>
                <a:path extrusionOk="0" h="67" w="3">
                  <a:moveTo>
                    <a:pt x="1" y="1"/>
                  </a:moveTo>
                  <a:lnTo>
                    <a:pt x="1" y="67"/>
                  </a:lnTo>
                  <a:cubicBezTo>
                    <a:pt x="3" y="55"/>
                    <a:pt x="3" y="42"/>
                    <a:pt x="3" y="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1"/>
            <p:cNvSpPr/>
            <p:nvPr/>
          </p:nvSpPr>
          <p:spPr>
            <a:xfrm>
              <a:off x="3356525" y="4539250"/>
              <a:ext cx="63075" cy="117225"/>
            </a:xfrm>
            <a:custGeom>
              <a:rect b="b" l="l" r="r" t="t"/>
              <a:pathLst>
                <a:path extrusionOk="0" h="4689" w="2523">
                  <a:moveTo>
                    <a:pt x="1" y="1"/>
                  </a:moveTo>
                  <a:lnTo>
                    <a:pt x="1" y="4689"/>
                  </a:lnTo>
                  <a:cubicBezTo>
                    <a:pt x="9" y="4386"/>
                    <a:pt x="323" y="4176"/>
                    <a:pt x="614" y="4074"/>
                  </a:cubicBezTo>
                  <a:cubicBezTo>
                    <a:pt x="808" y="4007"/>
                    <a:pt x="1034" y="3973"/>
                    <a:pt x="1261" y="3973"/>
                  </a:cubicBezTo>
                  <a:cubicBezTo>
                    <a:pt x="1707" y="3973"/>
                    <a:pt x="2159" y="4105"/>
                    <a:pt x="2393" y="4380"/>
                  </a:cubicBezTo>
                  <a:cubicBezTo>
                    <a:pt x="2470" y="4470"/>
                    <a:pt x="2515" y="4568"/>
                    <a:pt x="2522" y="4669"/>
                  </a:cubicBezTo>
                  <a:cubicBezTo>
                    <a:pt x="2523" y="3115"/>
                    <a:pt x="2523" y="1563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8" y="60"/>
                    <a:pt x="2394" y="84"/>
                  </a:cubicBezTo>
                  <a:cubicBezTo>
                    <a:pt x="2069" y="272"/>
                    <a:pt x="1670" y="358"/>
                    <a:pt x="1276" y="358"/>
                  </a:cubicBezTo>
                  <a:cubicBezTo>
                    <a:pt x="792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1"/>
            <p:cNvSpPr/>
            <p:nvPr/>
          </p:nvSpPr>
          <p:spPr>
            <a:xfrm>
              <a:off x="3356450" y="4638600"/>
              <a:ext cx="63075" cy="34800"/>
            </a:xfrm>
            <a:custGeom>
              <a:rect b="b" l="l" r="r" t="t"/>
              <a:pathLst>
                <a:path extrusionOk="0" h="1392" w="2523">
                  <a:moveTo>
                    <a:pt x="1265" y="0"/>
                  </a:moveTo>
                  <a:cubicBezTo>
                    <a:pt x="1036" y="0"/>
                    <a:pt x="810" y="35"/>
                    <a:pt x="615" y="102"/>
                  </a:cubicBezTo>
                  <a:cubicBezTo>
                    <a:pt x="323" y="202"/>
                    <a:pt x="10" y="413"/>
                    <a:pt x="0" y="716"/>
                  </a:cubicBezTo>
                  <a:lnTo>
                    <a:pt x="0" y="727"/>
                  </a:lnTo>
                  <a:lnTo>
                    <a:pt x="0" y="738"/>
                  </a:lnTo>
                  <a:cubicBezTo>
                    <a:pt x="10" y="989"/>
                    <a:pt x="299" y="1176"/>
                    <a:pt x="542" y="1268"/>
                  </a:cubicBezTo>
                  <a:cubicBezTo>
                    <a:pt x="762" y="1351"/>
                    <a:pt x="1012" y="1391"/>
                    <a:pt x="1260" y="1391"/>
                  </a:cubicBezTo>
                  <a:cubicBezTo>
                    <a:pt x="1601" y="1391"/>
                    <a:pt x="1938" y="1315"/>
                    <a:pt x="2186" y="1172"/>
                  </a:cubicBezTo>
                  <a:cubicBezTo>
                    <a:pt x="2343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8"/>
                    <a:pt x="2522" y="697"/>
                  </a:cubicBezTo>
                  <a:lnTo>
                    <a:pt x="2522" y="696"/>
                  </a:lnTo>
                  <a:cubicBezTo>
                    <a:pt x="2516" y="595"/>
                    <a:pt x="2469" y="497"/>
                    <a:pt x="2393" y="407"/>
                  </a:cubicBezTo>
                  <a:cubicBezTo>
                    <a:pt x="2161" y="131"/>
                    <a:pt x="1709" y="0"/>
                    <a:pt x="1265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1"/>
            <p:cNvSpPr/>
            <p:nvPr/>
          </p:nvSpPr>
          <p:spPr>
            <a:xfrm>
              <a:off x="3419475" y="4811625"/>
              <a:ext cx="50" cy="1525"/>
            </a:xfrm>
            <a:custGeom>
              <a:rect b="b" l="l" r="r" t="t"/>
              <a:pathLst>
                <a:path extrusionOk="0" h="61" w="2">
                  <a:moveTo>
                    <a:pt x="1" y="1"/>
                  </a:moveTo>
                  <a:lnTo>
                    <a:pt x="1" y="61"/>
                  </a:lnTo>
                  <a:cubicBezTo>
                    <a:pt x="2" y="41"/>
                    <a:pt x="2" y="21"/>
                    <a:pt x="1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1"/>
            <p:cNvSpPr/>
            <p:nvPr/>
          </p:nvSpPr>
          <p:spPr>
            <a:xfrm>
              <a:off x="3356275" y="4657025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8" y="1"/>
                  </a:moveTo>
                  <a:cubicBezTo>
                    <a:pt x="8" y="6358"/>
                    <a:pt x="0" y="6288"/>
                    <a:pt x="24" y="6335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2" y="6906"/>
                    <a:pt x="692" y="7245"/>
                    <a:pt x="1274" y="7245"/>
                  </a:cubicBezTo>
                  <a:cubicBezTo>
                    <a:pt x="1517" y="7245"/>
                    <a:pt x="1764" y="7186"/>
                    <a:pt x="1983" y="7059"/>
                  </a:cubicBezTo>
                  <a:cubicBezTo>
                    <a:pt x="2278" y="6890"/>
                    <a:pt x="2466" y="6618"/>
                    <a:pt x="2518" y="6319"/>
                  </a:cubicBezTo>
                  <a:cubicBezTo>
                    <a:pt x="2533" y="6200"/>
                    <a:pt x="2530" y="6919"/>
                    <a:pt x="2530" y="27"/>
                  </a:cubicBezTo>
                  <a:lnTo>
                    <a:pt x="2530" y="27"/>
                  </a:lnTo>
                  <a:cubicBezTo>
                    <a:pt x="2489" y="368"/>
                    <a:pt x="1913" y="658"/>
                    <a:pt x="1264" y="658"/>
                  </a:cubicBezTo>
                  <a:cubicBezTo>
                    <a:pt x="1028" y="658"/>
                    <a:pt x="782" y="619"/>
                    <a:pt x="549" y="531"/>
                  </a:cubicBezTo>
                  <a:cubicBezTo>
                    <a:pt x="312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1"/>
            <p:cNvSpPr/>
            <p:nvPr/>
          </p:nvSpPr>
          <p:spPr>
            <a:xfrm>
              <a:off x="3399975" y="4722875"/>
              <a:ext cx="8575" cy="8525"/>
            </a:xfrm>
            <a:custGeom>
              <a:rect b="b" l="l" r="r" t="t"/>
              <a:pathLst>
                <a:path extrusionOk="0" h="341" w="343">
                  <a:moveTo>
                    <a:pt x="171" y="22"/>
                  </a:moveTo>
                  <a:cubicBezTo>
                    <a:pt x="252" y="22"/>
                    <a:pt x="318" y="89"/>
                    <a:pt x="318" y="169"/>
                  </a:cubicBezTo>
                  <a:cubicBezTo>
                    <a:pt x="318" y="250"/>
                    <a:pt x="252" y="315"/>
                    <a:pt x="171" y="315"/>
                  </a:cubicBezTo>
                  <a:cubicBezTo>
                    <a:pt x="90" y="315"/>
                    <a:pt x="25" y="250"/>
                    <a:pt x="25" y="169"/>
                  </a:cubicBezTo>
                  <a:cubicBezTo>
                    <a:pt x="25" y="88"/>
                    <a:pt x="90" y="22"/>
                    <a:pt x="171" y="22"/>
                  </a:cubicBezTo>
                  <a:close/>
                  <a:moveTo>
                    <a:pt x="171" y="0"/>
                  </a:moveTo>
                  <a:cubicBezTo>
                    <a:pt x="78" y="0"/>
                    <a:pt x="1" y="77"/>
                    <a:pt x="1" y="171"/>
                  </a:cubicBezTo>
                  <a:cubicBezTo>
                    <a:pt x="1" y="263"/>
                    <a:pt x="77" y="341"/>
                    <a:pt x="171" y="341"/>
                  </a:cubicBezTo>
                  <a:cubicBezTo>
                    <a:pt x="266" y="341"/>
                    <a:pt x="342" y="263"/>
                    <a:pt x="341" y="171"/>
                  </a:cubicBezTo>
                  <a:cubicBezTo>
                    <a:pt x="341" y="78"/>
                    <a:pt x="266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3401150" y="4768000"/>
              <a:ext cx="5350" cy="5275"/>
            </a:xfrm>
            <a:custGeom>
              <a:rect b="b" l="l" r="r" t="t"/>
              <a:pathLst>
                <a:path extrusionOk="0" h="211" w="214">
                  <a:moveTo>
                    <a:pt x="107" y="26"/>
                  </a:moveTo>
                  <a:cubicBezTo>
                    <a:pt x="153" y="26"/>
                    <a:pt x="189" y="62"/>
                    <a:pt x="188" y="106"/>
                  </a:cubicBezTo>
                  <a:cubicBezTo>
                    <a:pt x="188" y="151"/>
                    <a:pt x="152" y="188"/>
                    <a:pt x="107" y="188"/>
                  </a:cubicBezTo>
                  <a:cubicBezTo>
                    <a:pt x="63" y="188"/>
                    <a:pt x="26" y="151"/>
                    <a:pt x="26" y="106"/>
                  </a:cubicBezTo>
                  <a:cubicBezTo>
                    <a:pt x="26" y="62"/>
                    <a:pt x="63" y="26"/>
                    <a:pt x="107" y="26"/>
                  </a:cubicBezTo>
                  <a:close/>
                  <a:moveTo>
                    <a:pt x="107" y="0"/>
                  </a:moveTo>
                  <a:cubicBezTo>
                    <a:pt x="48" y="0"/>
                    <a:pt x="1" y="49"/>
                    <a:pt x="1" y="106"/>
                  </a:cubicBezTo>
                  <a:cubicBezTo>
                    <a:pt x="1" y="164"/>
                    <a:pt x="49" y="211"/>
                    <a:pt x="107" y="211"/>
                  </a:cubicBezTo>
                  <a:cubicBezTo>
                    <a:pt x="166" y="211"/>
                    <a:pt x="213" y="164"/>
                    <a:pt x="213" y="106"/>
                  </a:cubicBezTo>
                  <a:cubicBezTo>
                    <a:pt x="213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3367400" y="4684125"/>
              <a:ext cx="5325" cy="5275"/>
            </a:xfrm>
            <a:custGeom>
              <a:rect b="b" l="l" r="r" t="t"/>
              <a:pathLst>
                <a:path extrusionOk="0" h="211" w="213">
                  <a:moveTo>
                    <a:pt x="106" y="26"/>
                  </a:moveTo>
                  <a:cubicBezTo>
                    <a:pt x="151" y="26"/>
                    <a:pt x="188" y="61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5" y="151"/>
                    <a:pt x="25" y="106"/>
                  </a:cubicBezTo>
                  <a:cubicBezTo>
                    <a:pt x="25" y="62"/>
                    <a:pt x="62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7" y="0"/>
                    <a:pt x="0" y="48"/>
                    <a:pt x="0" y="105"/>
                  </a:cubicBezTo>
                  <a:cubicBezTo>
                    <a:pt x="0" y="164"/>
                    <a:pt x="48" y="211"/>
                    <a:pt x="106" y="211"/>
                  </a:cubicBezTo>
                  <a:cubicBezTo>
                    <a:pt x="163" y="211"/>
                    <a:pt x="213" y="164"/>
                    <a:pt x="213" y="105"/>
                  </a:cubicBezTo>
                  <a:cubicBezTo>
                    <a:pt x="213" y="48"/>
                    <a:pt x="166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3372125" y="46895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3" y="25"/>
                  </a:moveTo>
                  <a:cubicBezTo>
                    <a:pt x="130" y="25"/>
                    <a:pt x="161" y="56"/>
                    <a:pt x="161" y="93"/>
                  </a:cubicBezTo>
                  <a:cubicBezTo>
                    <a:pt x="161" y="131"/>
                    <a:pt x="129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6"/>
                    <a:pt x="56" y="25"/>
                    <a:pt x="93" y="25"/>
                  </a:cubicBezTo>
                  <a:close/>
                  <a:moveTo>
                    <a:pt x="93" y="0"/>
                  </a:moveTo>
                  <a:cubicBezTo>
                    <a:pt x="41" y="0"/>
                    <a:pt x="1" y="42"/>
                    <a:pt x="1" y="92"/>
                  </a:cubicBezTo>
                  <a:cubicBezTo>
                    <a:pt x="1" y="143"/>
                    <a:pt x="42" y="183"/>
                    <a:pt x="93" y="183"/>
                  </a:cubicBezTo>
                  <a:cubicBezTo>
                    <a:pt x="144" y="183"/>
                    <a:pt x="184" y="143"/>
                    <a:pt x="184" y="92"/>
                  </a:cubicBezTo>
                  <a:cubicBezTo>
                    <a:pt x="184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3367550" y="4751875"/>
              <a:ext cx="6900" cy="6875"/>
            </a:xfrm>
            <a:custGeom>
              <a:rect b="b" l="l" r="r" t="t"/>
              <a:pathLst>
                <a:path extrusionOk="0" h="275" w="276">
                  <a:moveTo>
                    <a:pt x="139" y="24"/>
                  </a:moveTo>
                  <a:cubicBezTo>
                    <a:pt x="201" y="24"/>
                    <a:pt x="252" y="76"/>
                    <a:pt x="252" y="139"/>
                  </a:cubicBezTo>
                  <a:cubicBezTo>
                    <a:pt x="252" y="201"/>
                    <a:pt x="201" y="253"/>
                    <a:pt x="139" y="253"/>
                  </a:cubicBezTo>
                  <a:cubicBezTo>
                    <a:pt x="76" y="253"/>
                    <a:pt x="24" y="201"/>
                    <a:pt x="24" y="139"/>
                  </a:cubicBezTo>
                  <a:cubicBezTo>
                    <a:pt x="24" y="76"/>
                    <a:pt x="76" y="24"/>
                    <a:pt x="139" y="24"/>
                  </a:cubicBezTo>
                  <a:close/>
                  <a:moveTo>
                    <a:pt x="139" y="0"/>
                  </a:moveTo>
                  <a:cubicBezTo>
                    <a:pt x="62" y="0"/>
                    <a:pt x="0" y="61"/>
                    <a:pt x="0" y="138"/>
                  </a:cubicBezTo>
                  <a:cubicBezTo>
                    <a:pt x="0" y="213"/>
                    <a:pt x="62" y="275"/>
                    <a:pt x="139" y="275"/>
                  </a:cubicBezTo>
                  <a:cubicBezTo>
                    <a:pt x="214" y="275"/>
                    <a:pt x="276" y="213"/>
                    <a:pt x="276" y="138"/>
                  </a:cubicBezTo>
                  <a:cubicBezTo>
                    <a:pt x="276" y="61"/>
                    <a:pt x="214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3376650" y="4715950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8" y="26"/>
                  </a:moveTo>
                  <a:cubicBezTo>
                    <a:pt x="201" y="26"/>
                    <a:pt x="252" y="76"/>
                    <a:pt x="252" y="140"/>
                  </a:cubicBezTo>
                  <a:cubicBezTo>
                    <a:pt x="252" y="203"/>
                    <a:pt x="201" y="254"/>
                    <a:pt x="138" y="254"/>
                  </a:cubicBezTo>
                  <a:cubicBezTo>
                    <a:pt x="75" y="254"/>
                    <a:pt x="24" y="203"/>
                    <a:pt x="24" y="140"/>
                  </a:cubicBezTo>
                  <a:cubicBezTo>
                    <a:pt x="24" y="77"/>
                    <a:pt x="75" y="26"/>
                    <a:pt x="138" y="26"/>
                  </a:cubicBezTo>
                  <a:close/>
                  <a:moveTo>
                    <a:pt x="138" y="1"/>
                  </a:moveTo>
                  <a:cubicBezTo>
                    <a:pt x="63" y="1"/>
                    <a:pt x="1" y="63"/>
                    <a:pt x="1" y="139"/>
                  </a:cubicBezTo>
                  <a:cubicBezTo>
                    <a:pt x="1" y="214"/>
                    <a:pt x="63" y="276"/>
                    <a:pt x="138" y="276"/>
                  </a:cubicBezTo>
                  <a:cubicBezTo>
                    <a:pt x="214" y="276"/>
                    <a:pt x="275" y="214"/>
                    <a:pt x="275" y="139"/>
                  </a:cubicBezTo>
                  <a:cubicBezTo>
                    <a:pt x="275" y="63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3368475" y="4787600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5"/>
                  </a:moveTo>
                  <a:cubicBezTo>
                    <a:pt x="84" y="25"/>
                    <a:pt x="102" y="43"/>
                    <a:pt x="102" y="64"/>
                  </a:cubicBezTo>
                  <a:cubicBezTo>
                    <a:pt x="102" y="84"/>
                    <a:pt x="84" y="101"/>
                    <a:pt x="63" y="101"/>
                  </a:cubicBezTo>
                  <a:cubicBezTo>
                    <a:pt x="42" y="101"/>
                    <a:pt x="25" y="84"/>
                    <a:pt x="25" y="64"/>
                  </a:cubicBezTo>
                  <a:cubicBezTo>
                    <a:pt x="25" y="42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8" y="1"/>
                    <a:pt x="0" y="29"/>
                    <a:pt x="0" y="64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7" y="126"/>
                    <a:pt x="126" y="98"/>
                    <a:pt x="126" y="64"/>
                  </a:cubicBezTo>
                  <a:cubicBezTo>
                    <a:pt x="126" y="28"/>
                    <a:pt x="9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3397750" y="4723425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4"/>
                  </a:moveTo>
                  <a:cubicBezTo>
                    <a:pt x="84" y="24"/>
                    <a:pt x="101" y="42"/>
                    <a:pt x="101" y="62"/>
                  </a:cubicBezTo>
                  <a:cubicBezTo>
                    <a:pt x="101" y="83"/>
                    <a:pt x="84" y="100"/>
                    <a:pt x="64" y="100"/>
                  </a:cubicBezTo>
                  <a:cubicBezTo>
                    <a:pt x="43" y="100"/>
                    <a:pt x="26" y="83"/>
                    <a:pt x="26" y="62"/>
                  </a:cubicBezTo>
                  <a:cubicBezTo>
                    <a:pt x="26" y="41"/>
                    <a:pt x="43" y="24"/>
                    <a:pt x="64" y="24"/>
                  </a:cubicBezTo>
                  <a:close/>
                  <a:moveTo>
                    <a:pt x="64" y="0"/>
                  </a:moveTo>
                  <a:cubicBezTo>
                    <a:pt x="28" y="0"/>
                    <a:pt x="1" y="28"/>
                    <a:pt x="1" y="63"/>
                  </a:cubicBezTo>
                  <a:cubicBezTo>
                    <a:pt x="1" y="99"/>
                    <a:pt x="30" y="126"/>
                    <a:pt x="64" y="126"/>
                  </a:cubicBezTo>
                  <a:cubicBezTo>
                    <a:pt x="98" y="126"/>
                    <a:pt x="126" y="99"/>
                    <a:pt x="126" y="63"/>
                  </a:cubicBezTo>
                  <a:cubicBezTo>
                    <a:pt x="126" y="28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3399325" y="4807325"/>
              <a:ext cx="4950" cy="4950"/>
            </a:xfrm>
            <a:custGeom>
              <a:rect b="b" l="l" r="r" t="t"/>
              <a:pathLst>
                <a:path extrusionOk="0" h="198" w="198">
                  <a:moveTo>
                    <a:pt x="99" y="24"/>
                  </a:moveTo>
                  <a:cubicBezTo>
                    <a:pt x="140" y="24"/>
                    <a:pt x="173" y="57"/>
                    <a:pt x="173" y="99"/>
                  </a:cubicBezTo>
                  <a:cubicBezTo>
                    <a:pt x="173" y="139"/>
                    <a:pt x="140" y="173"/>
                    <a:pt x="99" y="173"/>
                  </a:cubicBezTo>
                  <a:cubicBezTo>
                    <a:pt x="58" y="173"/>
                    <a:pt x="25" y="139"/>
                    <a:pt x="25" y="99"/>
                  </a:cubicBezTo>
                  <a:cubicBezTo>
                    <a:pt x="25" y="57"/>
                    <a:pt x="58" y="24"/>
                    <a:pt x="99" y="24"/>
                  </a:cubicBezTo>
                  <a:close/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3384350" y="4815050"/>
              <a:ext cx="8625" cy="8600"/>
            </a:xfrm>
            <a:custGeom>
              <a:rect b="b" l="l" r="r" t="t"/>
              <a:pathLst>
                <a:path extrusionOk="0" h="344" w="345">
                  <a:moveTo>
                    <a:pt x="171" y="23"/>
                  </a:moveTo>
                  <a:cubicBezTo>
                    <a:pt x="254" y="23"/>
                    <a:pt x="320" y="89"/>
                    <a:pt x="320" y="171"/>
                  </a:cubicBezTo>
                  <a:cubicBezTo>
                    <a:pt x="320" y="251"/>
                    <a:pt x="253" y="318"/>
                    <a:pt x="171" y="318"/>
                  </a:cubicBezTo>
                  <a:cubicBezTo>
                    <a:pt x="91" y="318"/>
                    <a:pt x="24" y="251"/>
                    <a:pt x="24" y="171"/>
                  </a:cubicBezTo>
                  <a:cubicBezTo>
                    <a:pt x="24" y="89"/>
                    <a:pt x="91" y="23"/>
                    <a:pt x="171" y="23"/>
                  </a:cubicBezTo>
                  <a:close/>
                  <a:moveTo>
                    <a:pt x="171" y="0"/>
                  </a:moveTo>
                  <a:cubicBezTo>
                    <a:pt x="77" y="0"/>
                    <a:pt x="1" y="78"/>
                    <a:pt x="1" y="172"/>
                  </a:cubicBezTo>
                  <a:cubicBezTo>
                    <a:pt x="1" y="266"/>
                    <a:pt x="77" y="344"/>
                    <a:pt x="171" y="344"/>
                  </a:cubicBezTo>
                  <a:cubicBezTo>
                    <a:pt x="268" y="344"/>
                    <a:pt x="344" y="266"/>
                    <a:pt x="343" y="172"/>
                  </a:cubicBezTo>
                  <a:cubicBezTo>
                    <a:pt x="343" y="78"/>
                    <a:pt x="266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3401775" y="4683050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9" y="24"/>
                  </a:moveTo>
                  <a:cubicBezTo>
                    <a:pt x="141" y="24"/>
                    <a:pt x="174" y="58"/>
                    <a:pt x="174" y="99"/>
                  </a:cubicBezTo>
                  <a:cubicBezTo>
                    <a:pt x="174" y="139"/>
                    <a:pt x="139" y="173"/>
                    <a:pt x="99" y="173"/>
                  </a:cubicBezTo>
                  <a:cubicBezTo>
                    <a:pt x="59" y="173"/>
                    <a:pt x="24" y="139"/>
                    <a:pt x="24" y="99"/>
                  </a:cubicBezTo>
                  <a:cubicBezTo>
                    <a:pt x="24" y="58"/>
                    <a:pt x="59" y="24"/>
                    <a:pt x="99" y="24"/>
                  </a:cubicBezTo>
                  <a:close/>
                  <a:moveTo>
                    <a:pt x="99" y="1"/>
                  </a:moveTo>
                  <a:cubicBezTo>
                    <a:pt x="45" y="1"/>
                    <a:pt x="1" y="45"/>
                    <a:pt x="1" y="99"/>
                  </a:cubicBezTo>
                  <a:cubicBezTo>
                    <a:pt x="1" y="152"/>
                    <a:pt x="45" y="196"/>
                    <a:pt x="99" y="196"/>
                  </a:cubicBezTo>
                  <a:cubicBezTo>
                    <a:pt x="154" y="196"/>
                    <a:pt x="197" y="152"/>
                    <a:pt x="197" y="99"/>
                  </a:cubicBezTo>
                  <a:cubicBezTo>
                    <a:pt x="197" y="45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1"/>
            <p:cNvSpPr/>
            <p:nvPr/>
          </p:nvSpPr>
          <p:spPr>
            <a:xfrm>
              <a:off x="3399050" y="4544350"/>
              <a:ext cx="11050" cy="298575"/>
            </a:xfrm>
            <a:custGeom>
              <a:rect b="b" l="l" r="r" t="t"/>
              <a:pathLst>
                <a:path extrusionOk="0" h="11943" w="442">
                  <a:moveTo>
                    <a:pt x="442" y="1"/>
                  </a:moveTo>
                  <a:cubicBezTo>
                    <a:pt x="300" y="56"/>
                    <a:pt x="151" y="97"/>
                    <a:pt x="0" y="120"/>
                  </a:cubicBezTo>
                  <a:lnTo>
                    <a:pt x="0" y="11942"/>
                  </a:lnTo>
                  <a:cubicBezTo>
                    <a:pt x="131" y="11910"/>
                    <a:pt x="258" y="11857"/>
                    <a:pt x="377" y="11788"/>
                  </a:cubicBezTo>
                  <a:cubicBezTo>
                    <a:pt x="399" y="11776"/>
                    <a:pt x="421" y="11763"/>
                    <a:pt x="442" y="11748"/>
                  </a:cubicBezTo>
                  <a:lnTo>
                    <a:pt x="442" y="1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1"/>
            <p:cNvSpPr/>
            <p:nvPr/>
          </p:nvSpPr>
          <p:spPr>
            <a:xfrm>
              <a:off x="3365900" y="4544225"/>
              <a:ext cx="11075" cy="298700"/>
            </a:xfrm>
            <a:custGeom>
              <a:rect b="b" l="l" r="r" t="t"/>
              <a:pathLst>
                <a:path extrusionOk="0" h="11948" w="443">
                  <a:moveTo>
                    <a:pt x="0" y="1"/>
                  </a:moveTo>
                  <a:lnTo>
                    <a:pt x="0" y="11753"/>
                  </a:lnTo>
                  <a:cubicBezTo>
                    <a:pt x="21" y="11767"/>
                    <a:pt x="43" y="11781"/>
                    <a:pt x="65" y="11793"/>
                  </a:cubicBezTo>
                  <a:cubicBezTo>
                    <a:pt x="185" y="11862"/>
                    <a:pt x="311" y="11915"/>
                    <a:pt x="442" y="11947"/>
                  </a:cubicBezTo>
                  <a:lnTo>
                    <a:pt x="442" y="123"/>
                  </a:lnTo>
                  <a:cubicBezTo>
                    <a:pt x="286" y="95"/>
                    <a:pt x="137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1"/>
            <p:cNvSpPr/>
            <p:nvPr/>
          </p:nvSpPr>
          <p:spPr>
            <a:xfrm>
              <a:off x="3427800" y="4545475"/>
              <a:ext cx="82300" cy="52850"/>
            </a:xfrm>
            <a:custGeom>
              <a:rect b="b" l="l" r="r" t="t"/>
              <a:pathLst>
                <a:path extrusionOk="0" h="2114" w="3292">
                  <a:moveTo>
                    <a:pt x="1648" y="287"/>
                  </a:moveTo>
                  <a:cubicBezTo>
                    <a:pt x="2093" y="287"/>
                    <a:pt x="2545" y="418"/>
                    <a:pt x="2778" y="693"/>
                  </a:cubicBezTo>
                  <a:cubicBezTo>
                    <a:pt x="2853" y="783"/>
                    <a:pt x="2899" y="883"/>
                    <a:pt x="2905" y="984"/>
                  </a:cubicBezTo>
                  <a:lnTo>
                    <a:pt x="2908" y="1014"/>
                  </a:lnTo>
                  <a:cubicBezTo>
                    <a:pt x="2909" y="1207"/>
                    <a:pt x="2737" y="1363"/>
                    <a:pt x="2569" y="1461"/>
                  </a:cubicBezTo>
                  <a:cubicBezTo>
                    <a:pt x="2322" y="1604"/>
                    <a:pt x="1985" y="1680"/>
                    <a:pt x="1644" y="1680"/>
                  </a:cubicBezTo>
                  <a:cubicBezTo>
                    <a:pt x="1396" y="1680"/>
                    <a:pt x="1146" y="1640"/>
                    <a:pt x="925" y="1556"/>
                  </a:cubicBezTo>
                  <a:cubicBezTo>
                    <a:pt x="679" y="1463"/>
                    <a:pt x="385" y="1271"/>
                    <a:pt x="385" y="1016"/>
                  </a:cubicBezTo>
                  <a:cubicBezTo>
                    <a:pt x="385" y="705"/>
                    <a:pt x="703" y="490"/>
                    <a:pt x="999" y="388"/>
                  </a:cubicBezTo>
                  <a:cubicBezTo>
                    <a:pt x="1193" y="321"/>
                    <a:pt x="1420" y="287"/>
                    <a:pt x="1648" y="287"/>
                  </a:cubicBezTo>
                  <a:close/>
                  <a:moveTo>
                    <a:pt x="1646" y="0"/>
                  </a:moveTo>
                  <a:cubicBezTo>
                    <a:pt x="1232" y="0"/>
                    <a:pt x="817" y="93"/>
                    <a:pt x="498" y="284"/>
                  </a:cubicBezTo>
                  <a:cubicBezTo>
                    <a:pt x="224" y="446"/>
                    <a:pt x="1" y="698"/>
                    <a:pt x="1" y="1014"/>
                  </a:cubicBezTo>
                  <a:lnTo>
                    <a:pt x="1" y="1099"/>
                  </a:lnTo>
                  <a:cubicBezTo>
                    <a:pt x="1" y="1280"/>
                    <a:pt x="69" y="1438"/>
                    <a:pt x="186" y="1576"/>
                  </a:cubicBezTo>
                  <a:cubicBezTo>
                    <a:pt x="242" y="1641"/>
                    <a:pt x="309" y="1703"/>
                    <a:pt x="385" y="1756"/>
                  </a:cubicBezTo>
                  <a:cubicBezTo>
                    <a:pt x="494" y="1833"/>
                    <a:pt x="621" y="1902"/>
                    <a:pt x="761" y="1954"/>
                  </a:cubicBezTo>
                  <a:cubicBezTo>
                    <a:pt x="897" y="2007"/>
                    <a:pt x="1049" y="2047"/>
                    <a:pt x="1204" y="2075"/>
                  </a:cubicBezTo>
                  <a:cubicBezTo>
                    <a:pt x="1353" y="2100"/>
                    <a:pt x="1507" y="2114"/>
                    <a:pt x="1662" y="2114"/>
                  </a:cubicBezTo>
                  <a:cubicBezTo>
                    <a:pt x="1804" y="2114"/>
                    <a:pt x="1947" y="2103"/>
                    <a:pt x="2087" y="2080"/>
                  </a:cubicBezTo>
                  <a:cubicBezTo>
                    <a:pt x="2238" y="2054"/>
                    <a:pt x="2387" y="2015"/>
                    <a:pt x="2531" y="1960"/>
                  </a:cubicBezTo>
                  <a:cubicBezTo>
                    <a:pt x="2616" y="1928"/>
                    <a:pt x="2700" y="1887"/>
                    <a:pt x="2779" y="1841"/>
                  </a:cubicBezTo>
                  <a:cubicBezTo>
                    <a:pt x="2824" y="1815"/>
                    <a:pt x="2867" y="1787"/>
                    <a:pt x="2909" y="1756"/>
                  </a:cubicBezTo>
                  <a:cubicBezTo>
                    <a:pt x="2983" y="1703"/>
                    <a:pt x="3052" y="1640"/>
                    <a:pt x="3108" y="1572"/>
                  </a:cubicBezTo>
                  <a:cubicBezTo>
                    <a:pt x="3222" y="1441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2" y="788"/>
                    <a:pt x="3177" y="593"/>
                    <a:pt x="3011" y="441"/>
                  </a:cubicBezTo>
                  <a:cubicBezTo>
                    <a:pt x="2693" y="150"/>
                    <a:pt x="2171" y="0"/>
                    <a:pt x="1646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1"/>
            <p:cNvSpPr/>
            <p:nvPr/>
          </p:nvSpPr>
          <p:spPr>
            <a:xfrm>
              <a:off x="3432450" y="4584675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7" y="69"/>
                    <a:pt x="2797" y="131"/>
                    <a:pt x="2723" y="185"/>
                  </a:cubicBezTo>
                  <a:cubicBezTo>
                    <a:pt x="2723" y="1745"/>
                    <a:pt x="2723" y="3299"/>
                    <a:pt x="2722" y="4853"/>
                  </a:cubicBezTo>
                  <a:lnTo>
                    <a:pt x="2722" y="4854"/>
                  </a:lnTo>
                  <a:lnTo>
                    <a:pt x="2723" y="4883"/>
                  </a:lnTo>
                  <a:cubicBezTo>
                    <a:pt x="2723" y="4895"/>
                    <a:pt x="2723" y="4908"/>
                    <a:pt x="2722" y="4920"/>
                  </a:cubicBezTo>
                  <a:lnTo>
                    <a:pt x="2722" y="4921"/>
                  </a:lnTo>
                  <a:cubicBezTo>
                    <a:pt x="2722" y="6971"/>
                    <a:pt x="2721" y="9018"/>
                    <a:pt x="2721" y="11079"/>
                  </a:cubicBezTo>
                  <a:cubicBezTo>
                    <a:pt x="2722" y="11099"/>
                    <a:pt x="2722" y="11119"/>
                    <a:pt x="2721" y="11139"/>
                  </a:cubicBezTo>
                  <a:cubicBezTo>
                    <a:pt x="2712" y="11235"/>
                    <a:pt x="2674" y="11331"/>
                    <a:pt x="2619" y="11412"/>
                  </a:cubicBezTo>
                  <a:cubicBezTo>
                    <a:pt x="2550" y="11508"/>
                    <a:pt x="2454" y="11579"/>
                    <a:pt x="2352" y="11637"/>
                  </a:cubicBezTo>
                  <a:cubicBezTo>
                    <a:pt x="2094" y="11786"/>
                    <a:pt x="1784" y="11851"/>
                    <a:pt x="1479" y="11851"/>
                  </a:cubicBezTo>
                  <a:cubicBezTo>
                    <a:pt x="863" y="11851"/>
                    <a:pt x="274" y="11584"/>
                    <a:pt x="209" y="11207"/>
                  </a:cubicBezTo>
                  <a:cubicBezTo>
                    <a:pt x="203" y="11184"/>
                    <a:pt x="202" y="11161"/>
                    <a:pt x="202" y="11135"/>
                  </a:cubicBezTo>
                  <a:cubicBezTo>
                    <a:pt x="202" y="9050"/>
                    <a:pt x="202" y="6974"/>
                    <a:pt x="199" y="4897"/>
                  </a:cubicBezTo>
                  <a:lnTo>
                    <a:pt x="199" y="4886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4" y="135"/>
                    <a:pt x="56" y="73"/>
                    <a:pt x="0" y="7"/>
                  </a:cubicBezTo>
                  <a:lnTo>
                    <a:pt x="0" y="11125"/>
                  </a:lnTo>
                  <a:cubicBezTo>
                    <a:pt x="0" y="11906"/>
                    <a:pt x="719" y="12391"/>
                    <a:pt x="1468" y="12391"/>
                  </a:cubicBezTo>
                  <a:cubicBezTo>
                    <a:pt x="1749" y="12391"/>
                    <a:pt x="2034" y="12323"/>
                    <a:pt x="2287" y="12177"/>
                  </a:cubicBezTo>
                  <a:cubicBezTo>
                    <a:pt x="2690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1"/>
            <p:cNvSpPr/>
            <p:nvPr/>
          </p:nvSpPr>
          <p:spPr>
            <a:xfrm>
              <a:off x="3437425" y="455262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3" y="1"/>
                  </a:moveTo>
                  <a:cubicBezTo>
                    <a:pt x="1035" y="1"/>
                    <a:pt x="808" y="35"/>
                    <a:pt x="614" y="102"/>
                  </a:cubicBezTo>
                  <a:cubicBezTo>
                    <a:pt x="318" y="204"/>
                    <a:pt x="0" y="419"/>
                    <a:pt x="0" y="730"/>
                  </a:cubicBezTo>
                  <a:cubicBezTo>
                    <a:pt x="0" y="985"/>
                    <a:pt x="294" y="1177"/>
                    <a:pt x="540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7" y="1318"/>
                    <a:pt x="2184" y="1175"/>
                  </a:cubicBezTo>
                  <a:cubicBezTo>
                    <a:pt x="2352" y="1077"/>
                    <a:pt x="2524" y="921"/>
                    <a:pt x="2524" y="728"/>
                  </a:cubicBezTo>
                  <a:lnTo>
                    <a:pt x="2523" y="698"/>
                  </a:lnTo>
                  <a:cubicBezTo>
                    <a:pt x="2516" y="597"/>
                    <a:pt x="2470" y="497"/>
                    <a:pt x="2393" y="407"/>
                  </a:cubicBezTo>
                  <a:cubicBezTo>
                    <a:pt x="2160" y="132"/>
                    <a:pt x="1708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1"/>
            <p:cNvSpPr/>
            <p:nvPr/>
          </p:nvSpPr>
          <p:spPr>
            <a:xfrm>
              <a:off x="3500475" y="4706000"/>
              <a:ext cx="50" cy="1675"/>
            </a:xfrm>
            <a:custGeom>
              <a:rect b="b" l="l" r="r" t="t"/>
              <a:pathLst>
                <a:path extrusionOk="0" h="67" w="2">
                  <a:moveTo>
                    <a:pt x="1" y="1"/>
                  </a:moveTo>
                  <a:lnTo>
                    <a:pt x="1" y="67"/>
                  </a:lnTo>
                  <a:cubicBezTo>
                    <a:pt x="2" y="55"/>
                    <a:pt x="2" y="42"/>
                    <a:pt x="2" y="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1"/>
            <p:cNvSpPr/>
            <p:nvPr/>
          </p:nvSpPr>
          <p:spPr>
            <a:xfrm>
              <a:off x="3437450" y="4589250"/>
              <a:ext cx="63075" cy="117225"/>
            </a:xfrm>
            <a:custGeom>
              <a:rect b="b" l="l" r="r" t="t"/>
              <a:pathLst>
                <a:path extrusionOk="0" h="4689" w="2523">
                  <a:moveTo>
                    <a:pt x="0" y="1"/>
                  </a:moveTo>
                  <a:lnTo>
                    <a:pt x="0" y="4689"/>
                  </a:lnTo>
                  <a:cubicBezTo>
                    <a:pt x="9" y="4386"/>
                    <a:pt x="322" y="4176"/>
                    <a:pt x="615" y="4074"/>
                  </a:cubicBezTo>
                  <a:cubicBezTo>
                    <a:pt x="809" y="4007"/>
                    <a:pt x="1034" y="3972"/>
                    <a:pt x="1261" y="3972"/>
                  </a:cubicBezTo>
                  <a:cubicBezTo>
                    <a:pt x="1707" y="3972"/>
                    <a:pt x="2159" y="4104"/>
                    <a:pt x="2393" y="4380"/>
                  </a:cubicBezTo>
                  <a:cubicBezTo>
                    <a:pt x="2469" y="4470"/>
                    <a:pt x="2514" y="4568"/>
                    <a:pt x="2522" y="4669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8" y="60"/>
                    <a:pt x="2395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7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1"/>
            <p:cNvSpPr/>
            <p:nvPr/>
          </p:nvSpPr>
          <p:spPr>
            <a:xfrm>
              <a:off x="3437425" y="4688600"/>
              <a:ext cx="63075" cy="34800"/>
            </a:xfrm>
            <a:custGeom>
              <a:rect b="b" l="l" r="r" t="t"/>
              <a:pathLst>
                <a:path extrusionOk="0" h="1392" w="2523">
                  <a:moveTo>
                    <a:pt x="1264" y="0"/>
                  </a:moveTo>
                  <a:cubicBezTo>
                    <a:pt x="1036" y="0"/>
                    <a:pt x="809" y="35"/>
                    <a:pt x="614" y="102"/>
                  </a:cubicBezTo>
                  <a:cubicBezTo>
                    <a:pt x="323" y="202"/>
                    <a:pt x="10" y="413"/>
                    <a:pt x="0" y="716"/>
                  </a:cubicBezTo>
                  <a:lnTo>
                    <a:pt x="0" y="727"/>
                  </a:lnTo>
                  <a:lnTo>
                    <a:pt x="0" y="738"/>
                  </a:lnTo>
                  <a:cubicBezTo>
                    <a:pt x="10" y="989"/>
                    <a:pt x="299" y="1176"/>
                    <a:pt x="540" y="1268"/>
                  </a:cubicBezTo>
                  <a:cubicBezTo>
                    <a:pt x="761" y="1351"/>
                    <a:pt x="1011" y="1391"/>
                    <a:pt x="1259" y="1391"/>
                  </a:cubicBezTo>
                  <a:cubicBezTo>
                    <a:pt x="1600" y="1391"/>
                    <a:pt x="1937" y="1315"/>
                    <a:pt x="2184" y="1172"/>
                  </a:cubicBezTo>
                  <a:cubicBezTo>
                    <a:pt x="2341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8"/>
                    <a:pt x="2520" y="697"/>
                  </a:cubicBezTo>
                  <a:lnTo>
                    <a:pt x="2520" y="696"/>
                  </a:lnTo>
                  <a:cubicBezTo>
                    <a:pt x="2514" y="595"/>
                    <a:pt x="2468" y="497"/>
                    <a:pt x="2393" y="407"/>
                  </a:cubicBezTo>
                  <a:cubicBezTo>
                    <a:pt x="2160" y="131"/>
                    <a:pt x="1709" y="0"/>
                    <a:pt x="126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1"/>
            <p:cNvSpPr/>
            <p:nvPr/>
          </p:nvSpPr>
          <p:spPr>
            <a:xfrm>
              <a:off x="3500450" y="4861625"/>
              <a:ext cx="50" cy="1525"/>
            </a:xfrm>
            <a:custGeom>
              <a:rect b="b" l="l" r="r" t="t"/>
              <a:pathLst>
                <a:path extrusionOk="0" h="61" w="2">
                  <a:moveTo>
                    <a:pt x="1" y="1"/>
                  </a:moveTo>
                  <a:lnTo>
                    <a:pt x="1" y="61"/>
                  </a:lnTo>
                  <a:cubicBezTo>
                    <a:pt x="2" y="41"/>
                    <a:pt x="2" y="21"/>
                    <a:pt x="1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1"/>
            <p:cNvSpPr/>
            <p:nvPr/>
          </p:nvSpPr>
          <p:spPr>
            <a:xfrm>
              <a:off x="3437200" y="4707025"/>
              <a:ext cx="63350" cy="181100"/>
            </a:xfrm>
            <a:custGeom>
              <a:rect b="b" l="l" r="r" t="t"/>
              <a:pathLst>
                <a:path extrusionOk="0" h="7244" w="2534">
                  <a:moveTo>
                    <a:pt x="9" y="1"/>
                  </a:moveTo>
                  <a:cubicBezTo>
                    <a:pt x="9" y="6358"/>
                    <a:pt x="1" y="6288"/>
                    <a:pt x="25" y="6334"/>
                  </a:cubicBezTo>
                  <a:cubicBezTo>
                    <a:pt x="26" y="6337"/>
                    <a:pt x="26" y="6340"/>
                    <a:pt x="26" y="6345"/>
                  </a:cubicBezTo>
                  <a:cubicBezTo>
                    <a:pt x="133" y="6905"/>
                    <a:pt x="693" y="7243"/>
                    <a:pt x="1276" y="7243"/>
                  </a:cubicBezTo>
                  <a:cubicBezTo>
                    <a:pt x="1518" y="7243"/>
                    <a:pt x="1765" y="7185"/>
                    <a:pt x="1984" y="7058"/>
                  </a:cubicBezTo>
                  <a:cubicBezTo>
                    <a:pt x="2279" y="6889"/>
                    <a:pt x="2468" y="6617"/>
                    <a:pt x="2520" y="6318"/>
                  </a:cubicBezTo>
                  <a:cubicBezTo>
                    <a:pt x="2534" y="6199"/>
                    <a:pt x="2532" y="6918"/>
                    <a:pt x="2532" y="26"/>
                  </a:cubicBezTo>
                  <a:lnTo>
                    <a:pt x="2532" y="26"/>
                  </a:lnTo>
                  <a:cubicBezTo>
                    <a:pt x="2489" y="368"/>
                    <a:pt x="1914" y="658"/>
                    <a:pt x="1266" y="658"/>
                  </a:cubicBezTo>
                  <a:cubicBezTo>
                    <a:pt x="1029" y="658"/>
                    <a:pt x="783" y="619"/>
                    <a:pt x="549" y="531"/>
                  </a:cubicBezTo>
                  <a:cubicBezTo>
                    <a:pt x="313" y="442"/>
                    <a:pt x="21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1"/>
            <p:cNvSpPr/>
            <p:nvPr/>
          </p:nvSpPr>
          <p:spPr>
            <a:xfrm>
              <a:off x="3480950" y="4772875"/>
              <a:ext cx="8525" cy="8525"/>
            </a:xfrm>
            <a:custGeom>
              <a:rect b="b" l="l" r="r" t="t"/>
              <a:pathLst>
                <a:path extrusionOk="0" h="341" w="341">
                  <a:moveTo>
                    <a:pt x="170" y="22"/>
                  </a:moveTo>
                  <a:cubicBezTo>
                    <a:pt x="252" y="22"/>
                    <a:pt x="317" y="89"/>
                    <a:pt x="317" y="169"/>
                  </a:cubicBezTo>
                  <a:cubicBezTo>
                    <a:pt x="317" y="250"/>
                    <a:pt x="252" y="315"/>
                    <a:pt x="170" y="315"/>
                  </a:cubicBezTo>
                  <a:cubicBezTo>
                    <a:pt x="89" y="315"/>
                    <a:pt x="23" y="250"/>
                    <a:pt x="23" y="169"/>
                  </a:cubicBezTo>
                  <a:cubicBezTo>
                    <a:pt x="23" y="88"/>
                    <a:pt x="89" y="22"/>
                    <a:pt x="170" y="22"/>
                  </a:cubicBezTo>
                  <a:close/>
                  <a:moveTo>
                    <a:pt x="170" y="0"/>
                  </a:moveTo>
                  <a:cubicBezTo>
                    <a:pt x="77" y="0"/>
                    <a:pt x="0" y="78"/>
                    <a:pt x="0" y="171"/>
                  </a:cubicBezTo>
                  <a:cubicBezTo>
                    <a:pt x="0" y="263"/>
                    <a:pt x="76" y="340"/>
                    <a:pt x="170" y="340"/>
                  </a:cubicBezTo>
                  <a:cubicBezTo>
                    <a:pt x="264" y="340"/>
                    <a:pt x="341" y="263"/>
                    <a:pt x="341" y="171"/>
                  </a:cubicBezTo>
                  <a:cubicBezTo>
                    <a:pt x="341" y="78"/>
                    <a:pt x="263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1"/>
            <p:cNvSpPr/>
            <p:nvPr/>
          </p:nvSpPr>
          <p:spPr>
            <a:xfrm>
              <a:off x="3482125" y="481800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06" y="26"/>
                  </a:moveTo>
                  <a:cubicBezTo>
                    <a:pt x="150" y="26"/>
                    <a:pt x="187" y="62"/>
                    <a:pt x="187" y="106"/>
                  </a:cubicBezTo>
                  <a:cubicBezTo>
                    <a:pt x="187" y="151"/>
                    <a:pt x="150" y="188"/>
                    <a:pt x="106" y="188"/>
                  </a:cubicBezTo>
                  <a:cubicBezTo>
                    <a:pt x="61" y="188"/>
                    <a:pt x="25" y="151"/>
                    <a:pt x="25" y="106"/>
                  </a:cubicBezTo>
                  <a:cubicBezTo>
                    <a:pt x="25" y="62"/>
                    <a:pt x="61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8" y="0"/>
                    <a:pt x="1" y="49"/>
                    <a:pt x="1" y="106"/>
                  </a:cubicBezTo>
                  <a:cubicBezTo>
                    <a:pt x="1" y="165"/>
                    <a:pt x="49" y="212"/>
                    <a:pt x="106" y="212"/>
                  </a:cubicBezTo>
                  <a:cubicBezTo>
                    <a:pt x="164" y="212"/>
                    <a:pt x="211" y="164"/>
                    <a:pt x="211" y="106"/>
                  </a:cubicBezTo>
                  <a:cubicBezTo>
                    <a:pt x="211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1"/>
            <p:cNvSpPr/>
            <p:nvPr/>
          </p:nvSpPr>
          <p:spPr>
            <a:xfrm>
              <a:off x="3448350" y="473410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07" y="27"/>
                  </a:moveTo>
                  <a:cubicBezTo>
                    <a:pt x="151" y="27"/>
                    <a:pt x="187" y="63"/>
                    <a:pt x="187" y="107"/>
                  </a:cubicBezTo>
                  <a:cubicBezTo>
                    <a:pt x="187" y="152"/>
                    <a:pt x="151" y="189"/>
                    <a:pt x="107" y="189"/>
                  </a:cubicBezTo>
                  <a:cubicBezTo>
                    <a:pt x="62" y="189"/>
                    <a:pt x="25" y="152"/>
                    <a:pt x="25" y="107"/>
                  </a:cubicBezTo>
                  <a:cubicBezTo>
                    <a:pt x="25" y="63"/>
                    <a:pt x="62" y="27"/>
                    <a:pt x="107" y="27"/>
                  </a:cubicBezTo>
                  <a:close/>
                  <a:moveTo>
                    <a:pt x="107" y="0"/>
                  </a:moveTo>
                  <a:cubicBezTo>
                    <a:pt x="48" y="0"/>
                    <a:pt x="1" y="49"/>
                    <a:pt x="1" y="106"/>
                  </a:cubicBezTo>
                  <a:cubicBezTo>
                    <a:pt x="1" y="165"/>
                    <a:pt x="49" y="212"/>
                    <a:pt x="107" y="212"/>
                  </a:cubicBezTo>
                  <a:cubicBezTo>
                    <a:pt x="164" y="212"/>
                    <a:pt x="211" y="165"/>
                    <a:pt x="211" y="106"/>
                  </a:cubicBez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1"/>
            <p:cNvSpPr/>
            <p:nvPr/>
          </p:nvSpPr>
          <p:spPr>
            <a:xfrm>
              <a:off x="3453100" y="47395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1" y="25"/>
                  </a:moveTo>
                  <a:cubicBezTo>
                    <a:pt x="128" y="25"/>
                    <a:pt x="158" y="56"/>
                    <a:pt x="159" y="93"/>
                  </a:cubicBezTo>
                  <a:cubicBezTo>
                    <a:pt x="159" y="131"/>
                    <a:pt x="128" y="161"/>
                    <a:pt x="91" y="161"/>
                  </a:cubicBezTo>
                  <a:cubicBezTo>
                    <a:pt x="54" y="161"/>
                    <a:pt x="23" y="130"/>
                    <a:pt x="23" y="93"/>
                  </a:cubicBezTo>
                  <a:cubicBezTo>
                    <a:pt x="23" y="55"/>
                    <a:pt x="55" y="25"/>
                    <a:pt x="91" y="25"/>
                  </a:cubicBezTo>
                  <a:close/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2" y="183"/>
                    <a:pt x="91" y="183"/>
                  </a:cubicBezTo>
                  <a:cubicBezTo>
                    <a:pt x="142" y="183"/>
                    <a:pt x="184" y="143"/>
                    <a:pt x="184" y="92"/>
                  </a:cubicBezTo>
                  <a:cubicBezTo>
                    <a:pt x="184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1"/>
            <p:cNvSpPr/>
            <p:nvPr/>
          </p:nvSpPr>
          <p:spPr>
            <a:xfrm>
              <a:off x="3448525" y="480187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137" y="24"/>
                  </a:moveTo>
                  <a:cubicBezTo>
                    <a:pt x="200" y="24"/>
                    <a:pt x="251" y="76"/>
                    <a:pt x="251" y="139"/>
                  </a:cubicBezTo>
                  <a:cubicBezTo>
                    <a:pt x="251" y="201"/>
                    <a:pt x="200" y="253"/>
                    <a:pt x="137" y="253"/>
                  </a:cubicBezTo>
                  <a:cubicBezTo>
                    <a:pt x="74" y="253"/>
                    <a:pt x="23" y="201"/>
                    <a:pt x="23" y="139"/>
                  </a:cubicBezTo>
                  <a:cubicBezTo>
                    <a:pt x="23" y="76"/>
                    <a:pt x="74" y="24"/>
                    <a:pt x="137" y="24"/>
                  </a:cubicBezTo>
                  <a:close/>
                  <a:moveTo>
                    <a:pt x="137" y="0"/>
                  </a:moveTo>
                  <a:cubicBezTo>
                    <a:pt x="62" y="0"/>
                    <a:pt x="0" y="61"/>
                    <a:pt x="0" y="138"/>
                  </a:cubicBezTo>
                  <a:cubicBezTo>
                    <a:pt x="0" y="213"/>
                    <a:pt x="62" y="275"/>
                    <a:pt x="137" y="275"/>
                  </a:cubicBezTo>
                  <a:cubicBezTo>
                    <a:pt x="214" y="275"/>
                    <a:pt x="274" y="213"/>
                    <a:pt x="274" y="138"/>
                  </a:cubicBezTo>
                  <a:cubicBezTo>
                    <a:pt x="274" y="61"/>
                    <a:pt x="214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1"/>
            <p:cNvSpPr/>
            <p:nvPr/>
          </p:nvSpPr>
          <p:spPr>
            <a:xfrm>
              <a:off x="3457600" y="4765950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9" y="26"/>
                  </a:moveTo>
                  <a:cubicBezTo>
                    <a:pt x="199" y="26"/>
                    <a:pt x="251" y="76"/>
                    <a:pt x="252" y="140"/>
                  </a:cubicBezTo>
                  <a:cubicBezTo>
                    <a:pt x="252" y="203"/>
                    <a:pt x="201" y="254"/>
                    <a:pt x="139" y="254"/>
                  </a:cubicBezTo>
                  <a:cubicBezTo>
                    <a:pt x="76" y="254"/>
                    <a:pt x="24" y="203"/>
                    <a:pt x="24" y="140"/>
                  </a:cubicBezTo>
                  <a:cubicBezTo>
                    <a:pt x="24" y="77"/>
                    <a:pt x="76" y="26"/>
                    <a:pt x="139" y="26"/>
                  </a:cubicBezTo>
                  <a:close/>
                  <a:moveTo>
                    <a:pt x="139" y="1"/>
                  </a:moveTo>
                  <a:cubicBezTo>
                    <a:pt x="62" y="1"/>
                    <a:pt x="0" y="63"/>
                    <a:pt x="0" y="139"/>
                  </a:cubicBezTo>
                  <a:cubicBezTo>
                    <a:pt x="0" y="214"/>
                    <a:pt x="62" y="276"/>
                    <a:pt x="139" y="276"/>
                  </a:cubicBezTo>
                  <a:cubicBezTo>
                    <a:pt x="213" y="276"/>
                    <a:pt x="276" y="214"/>
                    <a:pt x="276" y="139"/>
                  </a:cubicBezTo>
                  <a:cubicBezTo>
                    <a:pt x="276" y="63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1"/>
            <p:cNvSpPr/>
            <p:nvPr/>
          </p:nvSpPr>
          <p:spPr>
            <a:xfrm>
              <a:off x="3449400" y="4837600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5"/>
                  </a:moveTo>
                  <a:cubicBezTo>
                    <a:pt x="85" y="25"/>
                    <a:pt x="102" y="43"/>
                    <a:pt x="101" y="64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3" y="101"/>
                    <a:pt x="25" y="84"/>
                    <a:pt x="25" y="64"/>
                  </a:cubicBezTo>
                  <a:cubicBezTo>
                    <a:pt x="25" y="43"/>
                    <a:pt x="43" y="25"/>
                    <a:pt x="63" y="25"/>
                  </a:cubicBezTo>
                  <a:close/>
                  <a:moveTo>
                    <a:pt x="63" y="1"/>
                  </a:moveTo>
                  <a:cubicBezTo>
                    <a:pt x="28" y="1"/>
                    <a:pt x="1" y="28"/>
                    <a:pt x="1" y="64"/>
                  </a:cubicBezTo>
                  <a:cubicBezTo>
                    <a:pt x="1" y="98"/>
                    <a:pt x="29" y="126"/>
                    <a:pt x="63" y="126"/>
                  </a:cubicBezTo>
                  <a:cubicBezTo>
                    <a:pt x="98" y="126"/>
                    <a:pt x="126" y="98"/>
                    <a:pt x="126" y="64"/>
                  </a:cubicBezTo>
                  <a:cubicBezTo>
                    <a:pt x="126" y="28"/>
                    <a:pt x="9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1"/>
            <p:cNvSpPr/>
            <p:nvPr/>
          </p:nvSpPr>
          <p:spPr>
            <a:xfrm>
              <a:off x="3478675" y="4773425"/>
              <a:ext cx="3150" cy="3150"/>
            </a:xfrm>
            <a:custGeom>
              <a:rect b="b" l="l" r="r" t="t"/>
              <a:pathLst>
                <a:path extrusionOk="0" h="126" w="126">
                  <a:moveTo>
                    <a:pt x="63" y="25"/>
                  </a:moveTo>
                  <a:cubicBezTo>
                    <a:pt x="86" y="25"/>
                    <a:pt x="103" y="42"/>
                    <a:pt x="102" y="63"/>
                  </a:cubicBezTo>
                  <a:cubicBezTo>
                    <a:pt x="102" y="84"/>
                    <a:pt x="84" y="102"/>
                    <a:pt x="63" y="102"/>
                  </a:cubicBezTo>
                  <a:cubicBezTo>
                    <a:pt x="42" y="102"/>
                    <a:pt x="25" y="84"/>
                    <a:pt x="25" y="63"/>
                  </a:cubicBezTo>
                  <a:cubicBezTo>
                    <a:pt x="25" y="42"/>
                    <a:pt x="42" y="25"/>
                    <a:pt x="63" y="25"/>
                  </a:cubicBezTo>
                  <a:close/>
                  <a:moveTo>
                    <a:pt x="63" y="0"/>
                  </a:moveTo>
                  <a:cubicBezTo>
                    <a:pt x="29" y="0"/>
                    <a:pt x="0" y="28"/>
                    <a:pt x="0" y="63"/>
                  </a:cubicBezTo>
                  <a:cubicBezTo>
                    <a:pt x="0" y="99"/>
                    <a:pt x="30" y="126"/>
                    <a:pt x="63" y="126"/>
                  </a:cubicBezTo>
                  <a:cubicBezTo>
                    <a:pt x="99" y="126"/>
                    <a:pt x="126" y="99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1"/>
            <p:cNvSpPr/>
            <p:nvPr/>
          </p:nvSpPr>
          <p:spPr>
            <a:xfrm>
              <a:off x="3480300" y="4857325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8" y="24"/>
                  </a:moveTo>
                  <a:cubicBezTo>
                    <a:pt x="138" y="24"/>
                    <a:pt x="171" y="57"/>
                    <a:pt x="173" y="99"/>
                  </a:cubicBezTo>
                  <a:cubicBezTo>
                    <a:pt x="173" y="139"/>
                    <a:pt x="138" y="173"/>
                    <a:pt x="98" y="173"/>
                  </a:cubicBezTo>
                  <a:cubicBezTo>
                    <a:pt x="58" y="173"/>
                    <a:pt x="23" y="139"/>
                    <a:pt x="23" y="99"/>
                  </a:cubicBezTo>
                  <a:cubicBezTo>
                    <a:pt x="23" y="58"/>
                    <a:pt x="58" y="24"/>
                    <a:pt x="98" y="24"/>
                  </a:cubicBezTo>
                  <a:close/>
                  <a:moveTo>
                    <a:pt x="98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2"/>
                    <a:pt x="44" y="197"/>
                    <a:pt x="98" y="197"/>
                  </a:cubicBezTo>
                  <a:cubicBezTo>
                    <a:pt x="152" y="197"/>
                    <a:pt x="196" y="152"/>
                    <a:pt x="196" y="99"/>
                  </a:cubicBezTo>
                  <a:cubicBezTo>
                    <a:pt x="196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1"/>
            <p:cNvSpPr/>
            <p:nvPr/>
          </p:nvSpPr>
          <p:spPr>
            <a:xfrm>
              <a:off x="3465300" y="486505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2" y="23"/>
                  </a:moveTo>
                  <a:cubicBezTo>
                    <a:pt x="253" y="23"/>
                    <a:pt x="320" y="89"/>
                    <a:pt x="320" y="171"/>
                  </a:cubicBezTo>
                  <a:cubicBezTo>
                    <a:pt x="320" y="251"/>
                    <a:pt x="253" y="318"/>
                    <a:pt x="172" y="318"/>
                  </a:cubicBezTo>
                  <a:cubicBezTo>
                    <a:pt x="90" y="318"/>
                    <a:pt x="24" y="251"/>
                    <a:pt x="24" y="171"/>
                  </a:cubicBezTo>
                  <a:cubicBezTo>
                    <a:pt x="24" y="89"/>
                    <a:pt x="90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8" y="0"/>
                    <a:pt x="0" y="78"/>
                    <a:pt x="0" y="172"/>
                  </a:cubicBezTo>
                  <a:cubicBezTo>
                    <a:pt x="0" y="266"/>
                    <a:pt x="78" y="343"/>
                    <a:pt x="172" y="343"/>
                  </a:cubicBezTo>
                  <a:cubicBezTo>
                    <a:pt x="266" y="343"/>
                    <a:pt x="344" y="266"/>
                    <a:pt x="344" y="172"/>
                  </a:cubicBezTo>
                  <a:cubicBezTo>
                    <a:pt x="344" y="78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1"/>
            <p:cNvSpPr/>
            <p:nvPr/>
          </p:nvSpPr>
          <p:spPr>
            <a:xfrm>
              <a:off x="3482725" y="473305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4"/>
                  </a:moveTo>
                  <a:cubicBezTo>
                    <a:pt x="140" y="24"/>
                    <a:pt x="173" y="58"/>
                    <a:pt x="173" y="99"/>
                  </a:cubicBezTo>
                  <a:cubicBezTo>
                    <a:pt x="173" y="139"/>
                    <a:pt x="140" y="173"/>
                    <a:pt x="99" y="173"/>
                  </a:cubicBezTo>
                  <a:cubicBezTo>
                    <a:pt x="58" y="173"/>
                    <a:pt x="25" y="139"/>
                    <a:pt x="25" y="99"/>
                  </a:cubicBezTo>
                  <a:cubicBezTo>
                    <a:pt x="25" y="58"/>
                    <a:pt x="58" y="24"/>
                    <a:pt x="99" y="24"/>
                  </a:cubicBezTo>
                  <a:close/>
                  <a:moveTo>
                    <a:pt x="99" y="1"/>
                  </a:moveTo>
                  <a:cubicBezTo>
                    <a:pt x="46" y="1"/>
                    <a:pt x="1" y="45"/>
                    <a:pt x="1" y="99"/>
                  </a:cubicBezTo>
                  <a:cubicBezTo>
                    <a:pt x="1" y="152"/>
                    <a:pt x="46" y="196"/>
                    <a:pt x="99" y="196"/>
                  </a:cubicBezTo>
                  <a:cubicBezTo>
                    <a:pt x="152" y="196"/>
                    <a:pt x="197" y="152"/>
                    <a:pt x="197" y="99"/>
                  </a:cubicBezTo>
                  <a:cubicBezTo>
                    <a:pt x="197" y="45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1"/>
            <p:cNvSpPr/>
            <p:nvPr/>
          </p:nvSpPr>
          <p:spPr>
            <a:xfrm>
              <a:off x="3479950" y="4594350"/>
              <a:ext cx="11100" cy="298575"/>
            </a:xfrm>
            <a:custGeom>
              <a:rect b="b" l="l" r="r" t="t"/>
              <a:pathLst>
                <a:path extrusionOk="0" h="11943" w="444">
                  <a:moveTo>
                    <a:pt x="444" y="1"/>
                  </a:moveTo>
                  <a:cubicBezTo>
                    <a:pt x="302" y="58"/>
                    <a:pt x="152" y="97"/>
                    <a:pt x="1" y="120"/>
                  </a:cubicBezTo>
                  <a:lnTo>
                    <a:pt x="1" y="11942"/>
                  </a:lnTo>
                  <a:cubicBezTo>
                    <a:pt x="132" y="11910"/>
                    <a:pt x="258" y="11857"/>
                    <a:pt x="378" y="11788"/>
                  </a:cubicBezTo>
                  <a:cubicBezTo>
                    <a:pt x="400" y="11776"/>
                    <a:pt x="422" y="11763"/>
                    <a:pt x="444" y="11748"/>
                  </a:cubicBezTo>
                  <a:lnTo>
                    <a:pt x="444" y="1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1"/>
            <p:cNvSpPr/>
            <p:nvPr/>
          </p:nvSpPr>
          <p:spPr>
            <a:xfrm>
              <a:off x="3446825" y="4594225"/>
              <a:ext cx="11050" cy="298700"/>
            </a:xfrm>
            <a:custGeom>
              <a:rect b="b" l="l" r="r" t="t"/>
              <a:pathLst>
                <a:path extrusionOk="0" h="11948" w="442">
                  <a:moveTo>
                    <a:pt x="0" y="1"/>
                  </a:moveTo>
                  <a:lnTo>
                    <a:pt x="0" y="11753"/>
                  </a:lnTo>
                  <a:cubicBezTo>
                    <a:pt x="21" y="11767"/>
                    <a:pt x="43" y="11781"/>
                    <a:pt x="65" y="11793"/>
                  </a:cubicBezTo>
                  <a:cubicBezTo>
                    <a:pt x="184" y="11862"/>
                    <a:pt x="310" y="11915"/>
                    <a:pt x="442" y="11947"/>
                  </a:cubicBezTo>
                  <a:lnTo>
                    <a:pt x="442" y="123"/>
                  </a:lnTo>
                  <a:cubicBezTo>
                    <a:pt x="287" y="95"/>
                    <a:pt x="136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1"/>
            <p:cNvSpPr/>
            <p:nvPr/>
          </p:nvSpPr>
          <p:spPr>
            <a:xfrm>
              <a:off x="3508750" y="4595475"/>
              <a:ext cx="82325" cy="52850"/>
            </a:xfrm>
            <a:custGeom>
              <a:rect b="b" l="l" r="r" t="t"/>
              <a:pathLst>
                <a:path extrusionOk="0" h="2114" w="3293">
                  <a:moveTo>
                    <a:pt x="1646" y="287"/>
                  </a:moveTo>
                  <a:cubicBezTo>
                    <a:pt x="2092" y="287"/>
                    <a:pt x="2544" y="418"/>
                    <a:pt x="2776" y="693"/>
                  </a:cubicBezTo>
                  <a:cubicBezTo>
                    <a:pt x="2853" y="783"/>
                    <a:pt x="2898" y="883"/>
                    <a:pt x="2905" y="984"/>
                  </a:cubicBezTo>
                  <a:lnTo>
                    <a:pt x="2906" y="1012"/>
                  </a:lnTo>
                  <a:cubicBezTo>
                    <a:pt x="2907" y="1207"/>
                    <a:pt x="2737" y="1363"/>
                    <a:pt x="2569" y="1461"/>
                  </a:cubicBezTo>
                  <a:cubicBezTo>
                    <a:pt x="2321" y="1604"/>
                    <a:pt x="1984" y="1680"/>
                    <a:pt x="1643" y="1680"/>
                  </a:cubicBezTo>
                  <a:cubicBezTo>
                    <a:pt x="1396" y="1680"/>
                    <a:pt x="1145" y="1640"/>
                    <a:pt x="925" y="1556"/>
                  </a:cubicBezTo>
                  <a:cubicBezTo>
                    <a:pt x="679" y="1463"/>
                    <a:pt x="384" y="1271"/>
                    <a:pt x="384" y="1016"/>
                  </a:cubicBezTo>
                  <a:cubicBezTo>
                    <a:pt x="384" y="705"/>
                    <a:pt x="702" y="490"/>
                    <a:pt x="997" y="388"/>
                  </a:cubicBezTo>
                  <a:cubicBezTo>
                    <a:pt x="1192" y="321"/>
                    <a:pt x="1418" y="287"/>
                    <a:pt x="1646" y="287"/>
                  </a:cubicBezTo>
                  <a:close/>
                  <a:moveTo>
                    <a:pt x="1644" y="0"/>
                  </a:moveTo>
                  <a:cubicBezTo>
                    <a:pt x="1231" y="0"/>
                    <a:pt x="816" y="93"/>
                    <a:pt x="497" y="284"/>
                  </a:cubicBezTo>
                  <a:cubicBezTo>
                    <a:pt x="223" y="446"/>
                    <a:pt x="0" y="698"/>
                    <a:pt x="0" y="1014"/>
                  </a:cubicBezTo>
                  <a:lnTo>
                    <a:pt x="0" y="1099"/>
                  </a:lnTo>
                  <a:cubicBezTo>
                    <a:pt x="0" y="1280"/>
                    <a:pt x="69" y="1438"/>
                    <a:pt x="185" y="1575"/>
                  </a:cubicBezTo>
                  <a:cubicBezTo>
                    <a:pt x="240" y="1641"/>
                    <a:pt x="308" y="1703"/>
                    <a:pt x="384" y="1756"/>
                  </a:cubicBezTo>
                  <a:cubicBezTo>
                    <a:pt x="493" y="1834"/>
                    <a:pt x="619" y="1901"/>
                    <a:pt x="760" y="1954"/>
                  </a:cubicBezTo>
                  <a:cubicBezTo>
                    <a:pt x="896" y="2007"/>
                    <a:pt x="1048" y="2046"/>
                    <a:pt x="1204" y="2075"/>
                  </a:cubicBezTo>
                  <a:cubicBezTo>
                    <a:pt x="1352" y="2100"/>
                    <a:pt x="1506" y="2114"/>
                    <a:pt x="1661" y="2114"/>
                  </a:cubicBezTo>
                  <a:cubicBezTo>
                    <a:pt x="1803" y="2114"/>
                    <a:pt x="1946" y="2103"/>
                    <a:pt x="2085" y="2080"/>
                  </a:cubicBezTo>
                  <a:cubicBezTo>
                    <a:pt x="2237" y="2054"/>
                    <a:pt x="2387" y="2015"/>
                    <a:pt x="2529" y="1960"/>
                  </a:cubicBezTo>
                  <a:cubicBezTo>
                    <a:pt x="2616" y="1928"/>
                    <a:pt x="2699" y="1887"/>
                    <a:pt x="2777" y="1841"/>
                  </a:cubicBezTo>
                  <a:cubicBezTo>
                    <a:pt x="2822" y="1815"/>
                    <a:pt x="2865" y="1787"/>
                    <a:pt x="2907" y="1756"/>
                  </a:cubicBezTo>
                  <a:cubicBezTo>
                    <a:pt x="2982" y="1703"/>
                    <a:pt x="3052" y="1640"/>
                    <a:pt x="3106" y="1570"/>
                  </a:cubicBezTo>
                  <a:cubicBezTo>
                    <a:pt x="3220" y="1439"/>
                    <a:pt x="3290" y="1280"/>
                    <a:pt x="3290" y="1102"/>
                  </a:cubicBezTo>
                  <a:lnTo>
                    <a:pt x="3290" y="1017"/>
                  </a:lnTo>
                  <a:cubicBezTo>
                    <a:pt x="3293" y="788"/>
                    <a:pt x="3176" y="593"/>
                    <a:pt x="3010" y="441"/>
                  </a:cubicBezTo>
                  <a:cubicBezTo>
                    <a:pt x="2691" y="150"/>
                    <a:pt x="2169" y="0"/>
                    <a:pt x="1644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1"/>
            <p:cNvSpPr/>
            <p:nvPr/>
          </p:nvSpPr>
          <p:spPr>
            <a:xfrm>
              <a:off x="3513350" y="4634650"/>
              <a:ext cx="73075" cy="309800"/>
            </a:xfrm>
            <a:custGeom>
              <a:rect b="b" l="l" r="r" t="t"/>
              <a:pathLst>
                <a:path extrusionOk="0" h="12392" w="2923">
                  <a:moveTo>
                    <a:pt x="2922" y="0"/>
                  </a:moveTo>
                  <a:cubicBezTo>
                    <a:pt x="2868" y="70"/>
                    <a:pt x="2799" y="132"/>
                    <a:pt x="2723" y="186"/>
                  </a:cubicBezTo>
                  <a:cubicBezTo>
                    <a:pt x="2723" y="1746"/>
                    <a:pt x="2723" y="3300"/>
                    <a:pt x="2722" y="4854"/>
                  </a:cubicBezTo>
                  <a:lnTo>
                    <a:pt x="2722" y="4855"/>
                  </a:lnTo>
                  <a:lnTo>
                    <a:pt x="2723" y="4884"/>
                  </a:lnTo>
                  <a:cubicBezTo>
                    <a:pt x="2723" y="4896"/>
                    <a:pt x="2723" y="4908"/>
                    <a:pt x="2722" y="4921"/>
                  </a:cubicBezTo>
                  <a:lnTo>
                    <a:pt x="2722" y="4922"/>
                  </a:lnTo>
                  <a:cubicBezTo>
                    <a:pt x="2722" y="6971"/>
                    <a:pt x="2721" y="9018"/>
                    <a:pt x="2721" y="11080"/>
                  </a:cubicBezTo>
                  <a:cubicBezTo>
                    <a:pt x="2722" y="11100"/>
                    <a:pt x="2722" y="11120"/>
                    <a:pt x="2721" y="11139"/>
                  </a:cubicBezTo>
                  <a:cubicBezTo>
                    <a:pt x="2713" y="11236"/>
                    <a:pt x="2675" y="11332"/>
                    <a:pt x="2621" y="11413"/>
                  </a:cubicBezTo>
                  <a:cubicBezTo>
                    <a:pt x="2550" y="11509"/>
                    <a:pt x="2454" y="11580"/>
                    <a:pt x="2354" y="11638"/>
                  </a:cubicBezTo>
                  <a:cubicBezTo>
                    <a:pt x="2096" y="11787"/>
                    <a:pt x="1785" y="11852"/>
                    <a:pt x="1481" y="11852"/>
                  </a:cubicBezTo>
                  <a:cubicBezTo>
                    <a:pt x="864" y="11852"/>
                    <a:pt x="275" y="11585"/>
                    <a:pt x="209" y="11208"/>
                  </a:cubicBezTo>
                  <a:cubicBezTo>
                    <a:pt x="204" y="11185"/>
                    <a:pt x="203" y="11162"/>
                    <a:pt x="203" y="11136"/>
                  </a:cubicBezTo>
                  <a:cubicBezTo>
                    <a:pt x="203" y="9051"/>
                    <a:pt x="203" y="6975"/>
                    <a:pt x="200" y="4898"/>
                  </a:cubicBezTo>
                  <a:lnTo>
                    <a:pt x="200" y="4887"/>
                  </a:lnTo>
                  <a:lnTo>
                    <a:pt x="200" y="4876"/>
                  </a:lnTo>
                  <a:lnTo>
                    <a:pt x="200" y="189"/>
                  </a:lnTo>
                  <a:cubicBezTo>
                    <a:pt x="124" y="136"/>
                    <a:pt x="56" y="74"/>
                    <a:pt x="1" y="8"/>
                  </a:cubicBezTo>
                  <a:lnTo>
                    <a:pt x="1" y="11125"/>
                  </a:lnTo>
                  <a:cubicBezTo>
                    <a:pt x="1" y="11906"/>
                    <a:pt x="720" y="12391"/>
                    <a:pt x="1469" y="12391"/>
                  </a:cubicBezTo>
                  <a:cubicBezTo>
                    <a:pt x="1750" y="12391"/>
                    <a:pt x="2035" y="12323"/>
                    <a:pt x="2288" y="12177"/>
                  </a:cubicBezTo>
                  <a:cubicBezTo>
                    <a:pt x="2691" y="11943"/>
                    <a:pt x="2922" y="11547"/>
                    <a:pt x="2922" y="11125"/>
                  </a:cubicBezTo>
                  <a:lnTo>
                    <a:pt x="2922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1"/>
            <p:cNvSpPr/>
            <p:nvPr/>
          </p:nvSpPr>
          <p:spPr>
            <a:xfrm>
              <a:off x="3518325" y="4602600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5" y="0"/>
                  </a:moveTo>
                  <a:cubicBezTo>
                    <a:pt x="1037" y="0"/>
                    <a:pt x="810" y="35"/>
                    <a:pt x="615" y="102"/>
                  </a:cubicBezTo>
                  <a:cubicBezTo>
                    <a:pt x="319" y="204"/>
                    <a:pt x="1" y="419"/>
                    <a:pt x="1" y="729"/>
                  </a:cubicBezTo>
                  <a:cubicBezTo>
                    <a:pt x="1" y="985"/>
                    <a:pt x="296" y="1177"/>
                    <a:pt x="542" y="1270"/>
                  </a:cubicBezTo>
                  <a:cubicBezTo>
                    <a:pt x="762" y="1354"/>
                    <a:pt x="1012" y="1394"/>
                    <a:pt x="1260" y="1394"/>
                  </a:cubicBezTo>
                  <a:cubicBezTo>
                    <a:pt x="1601" y="1394"/>
                    <a:pt x="1938" y="1317"/>
                    <a:pt x="2186" y="1174"/>
                  </a:cubicBezTo>
                  <a:cubicBezTo>
                    <a:pt x="2354" y="1077"/>
                    <a:pt x="2524" y="921"/>
                    <a:pt x="2524" y="727"/>
                  </a:cubicBezTo>
                  <a:lnTo>
                    <a:pt x="2523" y="699"/>
                  </a:lnTo>
                  <a:cubicBezTo>
                    <a:pt x="2517" y="598"/>
                    <a:pt x="2472" y="498"/>
                    <a:pt x="2393" y="407"/>
                  </a:cubicBezTo>
                  <a:cubicBezTo>
                    <a:pt x="2161" y="132"/>
                    <a:pt x="1710" y="0"/>
                    <a:pt x="1265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1"/>
            <p:cNvSpPr/>
            <p:nvPr/>
          </p:nvSpPr>
          <p:spPr>
            <a:xfrm>
              <a:off x="3581400" y="4756000"/>
              <a:ext cx="50" cy="1675"/>
            </a:xfrm>
            <a:custGeom>
              <a:rect b="b" l="l" r="r" t="t"/>
              <a:pathLst>
                <a:path extrusionOk="0" h="67" w="2">
                  <a:moveTo>
                    <a:pt x="0" y="1"/>
                  </a:moveTo>
                  <a:lnTo>
                    <a:pt x="0" y="67"/>
                  </a:lnTo>
                  <a:cubicBezTo>
                    <a:pt x="1" y="55"/>
                    <a:pt x="1" y="42"/>
                    <a:pt x="1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1"/>
            <p:cNvSpPr/>
            <p:nvPr/>
          </p:nvSpPr>
          <p:spPr>
            <a:xfrm>
              <a:off x="3518400" y="4639250"/>
              <a:ext cx="63100" cy="117225"/>
            </a:xfrm>
            <a:custGeom>
              <a:rect b="b" l="l" r="r" t="t"/>
              <a:pathLst>
                <a:path extrusionOk="0" h="4689" w="2524">
                  <a:moveTo>
                    <a:pt x="1" y="1"/>
                  </a:moveTo>
                  <a:lnTo>
                    <a:pt x="1" y="4689"/>
                  </a:lnTo>
                  <a:cubicBezTo>
                    <a:pt x="8" y="4386"/>
                    <a:pt x="322" y="4176"/>
                    <a:pt x="614" y="4074"/>
                  </a:cubicBezTo>
                  <a:cubicBezTo>
                    <a:pt x="809" y="4007"/>
                    <a:pt x="1034" y="3972"/>
                    <a:pt x="1261" y="3972"/>
                  </a:cubicBezTo>
                  <a:cubicBezTo>
                    <a:pt x="1707" y="3972"/>
                    <a:pt x="2159" y="4104"/>
                    <a:pt x="2393" y="4380"/>
                  </a:cubicBezTo>
                  <a:cubicBezTo>
                    <a:pt x="2469" y="4470"/>
                    <a:pt x="2515" y="4568"/>
                    <a:pt x="2521" y="4669"/>
                  </a:cubicBezTo>
                  <a:cubicBezTo>
                    <a:pt x="2523" y="3115"/>
                    <a:pt x="2523" y="1563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7" y="60"/>
                    <a:pt x="2395" y="83"/>
                  </a:cubicBezTo>
                  <a:cubicBezTo>
                    <a:pt x="2069" y="272"/>
                    <a:pt x="1670" y="358"/>
                    <a:pt x="1275" y="358"/>
                  </a:cubicBezTo>
                  <a:cubicBezTo>
                    <a:pt x="792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1"/>
            <p:cNvSpPr/>
            <p:nvPr/>
          </p:nvSpPr>
          <p:spPr>
            <a:xfrm>
              <a:off x="3518325" y="4738600"/>
              <a:ext cx="63100" cy="34800"/>
            </a:xfrm>
            <a:custGeom>
              <a:rect b="b" l="l" r="r" t="t"/>
              <a:pathLst>
                <a:path extrusionOk="0" h="1392" w="2524">
                  <a:moveTo>
                    <a:pt x="1265" y="0"/>
                  </a:moveTo>
                  <a:cubicBezTo>
                    <a:pt x="1036" y="0"/>
                    <a:pt x="809" y="35"/>
                    <a:pt x="614" y="102"/>
                  </a:cubicBezTo>
                  <a:cubicBezTo>
                    <a:pt x="323" y="202"/>
                    <a:pt x="10" y="413"/>
                    <a:pt x="1" y="716"/>
                  </a:cubicBezTo>
                  <a:lnTo>
                    <a:pt x="1" y="727"/>
                  </a:lnTo>
                  <a:lnTo>
                    <a:pt x="1" y="738"/>
                  </a:lnTo>
                  <a:cubicBezTo>
                    <a:pt x="10" y="989"/>
                    <a:pt x="299" y="1176"/>
                    <a:pt x="542" y="1268"/>
                  </a:cubicBezTo>
                  <a:cubicBezTo>
                    <a:pt x="762" y="1351"/>
                    <a:pt x="1013" y="1391"/>
                    <a:pt x="1260" y="1391"/>
                  </a:cubicBezTo>
                  <a:cubicBezTo>
                    <a:pt x="1601" y="1391"/>
                    <a:pt x="1938" y="1315"/>
                    <a:pt x="2186" y="1172"/>
                  </a:cubicBezTo>
                  <a:cubicBezTo>
                    <a:pt x="2343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8"/>
                    <a:pt x="2522" y="697"/>
                  </a:cubicBezTo>
                  <a:lnTo>
                    <a:pt x="2522" y="696"/>
                  </a:lnTo>
                  <a:cubicBezTo>
                    <a:pt x="2515" y="595"/>
                    <a:pt x="2470" y="497"/>
                    <a:pt x="2393" y="407"/>
                  </a:cubicBezTo>
                  <a:cubicBezTo>
                    <a:pt x="2161" y="131"/>
                    <a:pt x="1710" y="0"/>
                    <a:pt x="1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1"/>
            <p:cNvSpPr/>
            <p:nvPr/>
          </p:nvSpPr>
          <p:spPr>
            <a:xfrm>
              <a:off x="3581375" y="4911625"/>
              <a:ext cx="50" cy="1525"/>
            </a:xfrm>
            <a:custGeom>
              <a:rect b="b" l="l" r="r" t="t"/>
              <a:pathLst>
                <a:path extrusionOk="0" h="61" w="2">
                  <a:moveTo>
                    <a:pt x="0" y="1"/>
                  </a:moveTo>
                  <a:lnTo>
                    <a:pt x="0" y="61"/>
                  </a:lnTo>
                  <a:cubicBezTo>
                    <a:pt x="1" y="41"/>
                    <a:pt x="1" y="21"/>
                    <a:pt x="0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1"/>
            <p:cNvSpPr/>
            <p:nvPr/>
          </p:nvSpPr>
          <p:spPr>
            <a:xfrm>
              <a:off x="3518150" y="4757025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8" y="1"/>
                  </a:moveTo>
                  <a:cubicBezTo>
                    <a:pt x="8" y="6358"/>
                    <a:pt x="0" y="6288"/>
                    <a:pt x="23" y="6335"/>
                  </a:cubicBezTo>
                  <a:cubicBezTo>
                    <a:pt x="25" y="6339"/>
                    <a:pt x="25" y="6341"/>
                    <a:pt x="25" y="6346"/>
                  </a:cubicBezTo>
                  <a:cubicBezTo>
                    <a:pt x="133" y="6906"/>
                    <a:pt x="692" y="7245"/>
                    <a:pt x="1274" y="7245"/>
                  </a:cubicBezTo>
                  <a:cubicBezTo>
                    <a:pt x="1517" y="7245"/>
                    <a:pt x="1764" y="7186"/>
                    <a:pt x="1984" y="7059"/>
                  </a:cubicBezTo>
                  <a:cubicBezTo>
                    <a:pt x="2278" y="6890"/>
                    <a:pt x="2466" y="6618"/>
                    <a:pt x="2519" y="6319"/>
                  </a:cubicBezTo>
                  <a:cubicBezTo>
                    <a:pt x="2533" y="6200"/>
                    <a:pt x="2530" y="6919"/>
                    <a:pt x="2530" y="27"/>
                  </a:cubicBezTo>
                  <a:lnTo>
                    <a:pt x="2530" y="27"/>
                  </a:lnTo>
                  <a:cubicBezTo>
                    <a:pt x="2489" y="368"/>
                    <a:pt x="1913" y="658"/>
                    <a:pt x="1265" y="658"/>
                  </a:cubicBezTo>
                  <a:cubicBezTo>
                    <a:pt x="1028" y="658"/>
                    <a:pt x="782" y="619"/>
                    <a:pt x="549" y="531"/>
                  </a:cubicBezTo>
                  <a:cubicBezTo>
                    <a:pt x="311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1"/>
            <p:cNvSpPr/>
            <p:nvPr/>
          </p:nvSpPr>
          <p:spPr>
            <a:xfrm>
              <a:off x="3561875" y="4822875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0" y="22"/>
                  </a:moveTo>
                  <a:cubicBezTo>
                    <a:pt x="251" y="22"/>
                    <a:pt x="316" y="88"/>
                    <a:pt x="316" y="169"/>
                  </a:cubicBezTo>
                  <a:cubicBezTo>
                    <a:pt x="316" y="250"/>
                    <a:pt x="251" y="315"/>
                    <a:pt x="170" y="315"/>
                  </a:cubicBezTo>
                  <a:cubicBezTo>
                    <a:pt x="89" y="315"/>
                    <a:pt x="23" y="250"/>
                    <a:pt x="23" y="169"/>
                  </a:cubicBezTo>
                  <a:cubicBezTo>
                    <a:pt x="23" y="88"/>
                    <a:pt x="89" y="22"/>
                    <a:pt x="170" y="22"/>
                  </a:cubicBezTo>
                  <a:close/>
                  <a:moveTo>
                    <a:pt x="170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3"/>
                    <a:pt x="75" y="340"/>
                    <a:pt x="170" y="340"/>
                  </a:cubicBezTo>
                  <a:cubicBezTo>
                    <a:pt x="264" y="340"/>
                    <a:pt x="341" y="265"/>
                    <a:pt x="340" y="171"/>
                  </a:cubicBezTo>
                  <a:cubicBezTo>
                    <a:pt x="340" y="78"/>
                    <a:pt x="264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1"/>
            <p:cNvSpPr/>
            <p:nvPr/>
          </p:nvSpPr>
          <p:spPr>
            <a:xfrm>
              <a:off x="3563050" y="486800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06" y="25"/>
                  </a:moveTo>
                  <a:cubicBezTo>
                    <a:pt x="152" y="25"/>
                    <a:pt x="189" y="62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5" y="151"/>
                    <a:pt x="25" y="106"/>
                  </a:cubicBezTo>
                  <a:cubicBezTo>
                    <a:pt x="25" y="62"/>
                    <a:pt x="62" y="25"/>
                    <a:pt x="106" y="25"/>
                  </a:cubicBezTo>
                  <a:close/>
                  <a:moveTo>
                    <a:pt x="106" y="0"/>
                  </a:moveTo>
                  <a:cubicBezTo>
                    <a:pt x="47" y="0"/>
                    <a:pt x="0" y="49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5" y="212"/>
                    <a:pt x="212" y="164"/>
                    <a:pt x="211" y="106"/>
                  </a:cubicBezTo>
                  <a:cubicBezTo>
                    <a:pt x="211" y="47"/>
                    <a:pt x="163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1"/>
            <p:cNvSpPr/>
            <p:nvPr/>
          </p:nvSpPr>
          <p:spPr>
            <a:xfrm>
              <a:off x="3529275" y="478415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06" y="25"/>
                  </a:moveTo>
                  <a:cubicBezTo>
                    <a:pt x="151" y="25"/>
                    <a:pt x="188" y="61"/>
                    <a:pt x="188" y="105"/>
                  </a:cubicBezTo>
                  <a:cubicBezTo>
                    <a:pt x="188" y="150"/>
                    <a:pt x="150" y="187"/>
                    <a:pt x="106" y="187"/>
                  </a:cubicBezTo>
                  <a:cubicBezTo>
                    <a:pt x="62" y="187"/>
                    <a:pt x="26" y="150"/>
                    <a:pt x="26" y="105"/>
                  </a:cubicBezTo>
                  <a:cubicBezTo>
                    <a:pt x="26" y="61"/>
                    <a:pt x="62" y="25"/>
                    <a:pt x="106" y="25"/>
                  </a:cubicBezTo>
                  <a:close/>
                  <a:moveTo>
                    <a:pt x="106" y="0"/>
                  </a:moveTo>
                  <a:cubicBezTo>
                    <a:pt x="48" y="0"/>
                    <a:pt x="0" y="50"/>
                    <a:pt x="0" y="107"/>
                  </a:cubicBezTo>
                  <a:cubicBezTo>
                    <a:pt x="0" y="165"/>
                    <a:pt x="49" y="212"/>
                    <a:pt x="106" y="212"/>
                  </a:cubicBezTo>
                  <a:cubicBezTo>
                    <a:pt x="164" y="212"/>
                    <a:pt x="212" y="163"/>
                    <a:pt x="212" y="107"/>
                  </a:cubicBezTo>
                  <a:cubicBezTo>
                    <a:pt x="212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1"/>
            <p:cNvSpPr/>
            <p:nvPr/>
          </p:nvSpPr>
          <p:spPr>
            <a:xfrm>
              <a:off x="3534000" y="4789500"/>
              <a:ext cx="4625" cy="4600"/>
            </a:xfrm>
            <a:custGeom>
              <a:rect b="b" l="l" r="r" t="t"/>
              <a:pathLst>
                <a:path extrusionOk="0" h="184" w="185">
                  <a:moveTo>
                    <a:pt x="93" y="25"/>
                  </a:moveTo>
                  <a:cubicBezTo>
                    <a:pt x="131" y="25"/>
                    <a:pt x="161" y="56"/>
                    <a:pt x="161" y="93"/>
                  </a:cubicBezTo>
                  <a:cubicBezTo>
                    <a:pt x="161" y="131"/>
                    <a:pt x="130" y="161"/>
                    <a:pt x="93" y="161"/>
                  </a:cubicBezTo>
                  <a:cubicBezTo>
                    <a:pt x="54" y="161"/>
                    <a:pt x="25" y="130"/>
                    <a:pt x="25" y="93"/>
                  </a:cubicBezTo>
                  <a:cubicBezTo>
                    <a:pt x="25" y="56"/>
                    <a:pt x="56" y="25"/>
                    <a:pt x="93" y="25"/>
                  </a:cubicBezTo>
                  <a:close/>
                  <a:moveTo>
                    <a:pt x="93" y="0"/>
                  </a:moveTo>
                  <a:cubicBezTo>
                    <a:pt x="42" y="0"/>
                    <a:pt x="1" y="41"/>
                    <a:pt x="1" y="92"/>
                  </a:cubicBezTo>
                  <a:cubicBezTo>
                    <a:pt x="1" y="143"/>
                    <a:pt x="43" y="183"/>
                    <a:pt x="93" y="183"/>
                  </a:cubicBezTo>
                  <a:cubicBezTo>
                    <a:pt x="143" y="183"/>
                    <a:pt x="184" y="143"/>
                    <a:pt x="184" y="92"/>
                  </a:cubicBezTo>
                  <a:cubicBezTo>
                    <a:pt x="184" y="41"/>
                    <a:pt x="143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1"/>
            <p:cNvSpPr/>
            <p:nvPr/>
          </p:nvSpPr>
          <p:spPr>
            <a:xfrm>
              <a:off x="3529425" y="4851875"/>
              <a:ext cx="6925" cy="6875"/>
            </a:xfrm>
            <a:custGeom>
              <a:rect b="b" l="l" r="r" t="t"/>
              <a:pathLst>
                <a:path extrusionOk="0" h="275" w="277">
                  <a:moveTo>
                    <a:pt x="138" y="24"/>
                  </a:moveTo>
                  <a:cubicBezTo>
                    <a:pt x="201" y="24"/>
                    <a:pt x="252" y="76"/>
                    <a:pt x="252" y="139"/>
                  </a:cubicBezTo>
                  <a:cubicBezTo>
                    <a:pt x="252" y="201"/>
                    <a:pt x="201" y="253"/>
                    <a:pt x="138" y="253"/>
                  </a:cubicBezTo>
                  <a:cubicBezTo>
                    <a:pt x="75" y="253"/>
                    <a:pt x="25" y="201"/>
                    <a:pt x="25" y="139"/>
                  </a:cubicBezTo>
                  <a:cubicBezTo>
                    <a:pt x="25" y="76"/>
                    <a:pt x="75" y="24"/>
                    <a:pt x="138" y="24"/>
                  </a:cubicBezTo>
                  <a:close/>
                  <a:moveTo>
                    <a:pt x="138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2" y="275"/>
                    <a:pt x="138" y="275"/>
                  </a:cubicBezTo>
                  <a:cubicBezTo>
                    <a:pt x="214" y="275"/>
                    <a:pt x="276" y="213"/>
                    <a:pt x="276" y="138"/>
                  </a:cubicBezTo>
                  <a:cubicBezTo>
                    <a:pt x="276" y="61"/>
                    <a:pt x="21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1"/>
            <p:cNvSpPr/>
            <p:nvPr/>
          </p:nvSpPr>
          <p:spPr>
            <a:xfrm>
              <a:off x="3538550" y="4815950"/>
              <a:ext cx="6875" cy="6925"/>
            </a:xfrm>
            <a:custGeom>
              <a:rect b="b" l="l" r="r" t="t"/>
              <a:pathLst>
                <a:path extrusionOk="0" h="277" w="275">
                  <a:moveTo>
                    <a:pt x="137" y="26"/>
                  </a:moveTo>
                  <a:cubicBezTo>
                    <a:pt x="200" y="26"/>
                    <a:pt x="251" y="77"/>
                    <a:pt x="251" y="140"/>
                  </a:cubicBezTo>
                  <a:cubicBezTo>
                    <a:pt x="251" y="203"/>
                    <a:pt x="200" y="254"/>
                    <a:pt x="137" y="254"/>
                  </a:cubicBezTo>
                  <a:cubicBezTo>
                    <a:pt x="74" y="254"/>
                    <a:pt x="23" y="203"/>
                    <a:pt x="23" y="140"/>
                  </a:cubicBezTo>
                  <a:cubicBezTo>
                    <a:pt x="23" y="77"/>
                    <a:pt x="74" y="26"/>
                    <a:pt x="137" y="26"/>
                  </a:cubicBezTo>
                  <a:close/>
                  <a:moveTo>
                    <a:pt x="137" y="1"/>
                  </a:moveTo>
                  <a:cubicBezTo>
                    <a:pt x="61" y="1"/>
                    <a:pt x="0" y="63"/>
                    <a:pt x="0" y="139"/>
                  </a:cubicBezTo>
                  <a:cubicBezTo>
                    <a:pt x="0" y="214"/>
                    <a:pt x="61" y="276"/>
                    <a:pt x="137" y="276"/>
                  </a:cubicBezTo>
                  <a:cubicBezTo>
                    <a:pt x="213" y="276"/>
                    <a:pt x="274" y="214"/>
                    <a:pt x="274" y="139"/>
                  </a:cubicBezTo>
                  <a:cubicBezTo>
                    <a:pt x="274" y="63"/>
                    <a:pt x="213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1"/>
            <p:cNvSpPr/>
            <p:nvPr/>
          </p:nvSpPr>
          <p:spPr>
            <a:xfrm>
              <a:off x="3530350" y="4887600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5"/>
                  </a:moveTo>
                  <a:cubicBezTo>
                    <a:pt x="84" y="25"/>
                    <a:pt x="101" y="43"/>
                    <a:pt x="101" y="63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5" y="84"/>
                    <a:pt x="25" y="63"/>
                  </a:cubicBezTo>
                  <a:cubicBezTo>
                    <a:pt x="25" y="43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8" y="1"/>
                    <a:pt x="0" y="29"/>
                    <a:pt x="0" y="63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1"/>
            <p:cNvSpPr/>
            <p:nvPr/>
          </p:nvSpPr>
          <p:spPr>
            <a:xfrm>
              <a:off x="3559650" y="4823425"/>
              <a:ext cx="3150" cy="3150"/>
            </a:xfrm>
            <a:custGeom>
              <a:rect b="b" l="l" r="r" t="t"/>
              <a:pathLst>
                <a:path extrusionOk="0" h="126" w="126">
                  <a:moveTo>
                    <a:pt x="63" y="25"/>
                  </a:moveTo>
                  <a:cubicBezTo>
                    <a:pt x="84" y="25"/>
                    <a:pt x="101" y="42"/>
                    <a:pt x="101" y="63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5" y="84"/>
                    <a:pt x="25" y="63"/>
                  </a:cubicBezTo>
                  <a:cubicBezTo>
                    <a:pt x="25" y="42"/>
                    <a:pt x="42" y="25"/>
                    <a:pt x="63" y="25"/>
                  </a:cubicBezTo>
                  <a:close/>
                  <a:moveTo>
                    <a:pt x="63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99"/>
                    <a:pt x="28" y="126"/>
                    <a:pt x="63" y="126"/>
                  </a:cubicBezTo>
                  <a:cubicBezTo>
                    <a:pt x="96" y="126"/>
                    <a:pt x="126" y="99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1"/>
            <p:cNvSpPr/>
            <p:nvPr/>
          </p:nvSpPr>
          <p:spPr>
            <a:xfrm>
              <a:off x="3561200" y="4907325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9" y="24"/>
                  </a:moveTo>
                  <a:cubicBezTo>
                    <a:pt x="139" y="24"/>
                    <a:pt x="174" y="57"/>
                    <a:pt x="174" y="99"/>
                  </a:cubicBezTo>
                  <a:cubicBezTo>
                    <a:pt x="174" y="139"/>
                    <a:pt x="139" y="173"/>
                    <a:pt x="99" y="173"/>
                  </a:cubicBezTo>
                  <a:cubicBezTo>
                    <a:pt x="58" y="173"/>
                    <a:pt x="24" y="139"/>
                    <a:pt x="24" y="99"/>
                  </a:cubicBezTo>
                  <a:cubicBezTo>
                    <a:pt x="24" y="58"/>
                    <a:pt x="58" y="24"/>
                    <a:pt x="99" y="24"/>
                  </a:cubicBezTo>
                  <a:close/>
                  <a:moveTo>
                    <a:pt x="99" y="0"/>
                  </a:moveTo>
                  <a:cubicBezTo>
                    <a:pt x="45" y="0"/>
                    <a:pt x="1" y="45"/>
                    <a:pt x="1" y="99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3" y="197"/>
                    <a:pt x="197" y="152"/>
                    <a:pt x="197" y="99"/>
                  </a:cubicBezTo>
                  <a:cubicBezTo>
                    <a:pt x="197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1"/>
            <p:cNvSpPr/>
            <p:nvPr/>
          </p:nvSpPr>
          <p:spPr>
            <a:xfrm>
              <a:off x="3546200" y="4915050"/>
              <a:ext cx="8650" cy="8600"/>
            </a:xfrm>
            <a:custGeom>
              <a:rect b="b" l="l" r="r" t="t"/>
              <a:pathLst>
                <a:path extrusionOk="0" h="344" w="346">
                  <a:moveTo>
                    <a:pt x="173" y="23"/>
                  </a:moveTo>
                  <a:cubicBezTo>
                    <a:pt x="255" y="23"/>
                    <a:pt x="320" y="89"/>
                    <a:pt x="320" y="171"/>
                  </a:cubicBezTo>
                  <a:cubicBezTo>
                    <a:pt x="320" y="251"/>
                    <a:pt x="254" y="318"/>
                    <a:pt x="173" y="318"/>
                  </a:cubicBezTo>
                  <a:cubicBezTo>
                    <a:pt x="92" y="318"/>
                    <a:pt x="25" y="251"/>
                    <a:pt x="25" y="171"/>
                  </a:cubicBezTo>
                  <a:cubicBezTo>
                    <a:pt x="25" y="89"/>
                    <a:pt x="92" y="23"/>
                    <a:pt x="173" y="23"/>
                  </a:cubicBezTo>
                  <a:close/>
                  <a:moveTo>
                    <a:pt x="173" y="0"/>
                  </a:moveTo>
                  <a:cubicBezTo>
                    <a:pt x="78" y="0"/>
                    <a:pt x="1" y="78"/>
                    <a:pt x="1" y="172"/>
                  </a:cubicBezTo>
                  <a:cubicBezTo>
                    <a:pt x="1" y="266"/>
                    <a:pt x="78" y="343"/>
                    <a:pt x="173" y="343"/>
                  </a:cubicBezTo>
                  <a:cubicBezTo>
                    <a:pt x="268" y="343"/>
                    <a:pt x="345" y="266"/>
                    <a:pt x="344" y="172"/>
                  </a:cubicBezTo>
                  <a:cubicBezTo>
                    <a:pt x="344" y="78"/>
                    <a:pt x="267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1"/>
            <p:cNvSpPr/>
            <p:nvPr/>
          </p:nvSpPr>
          <p:spPr>
            <a:xfrm>
              <a:off x="3563675" y="4783050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8" y="24"/>
                  </a:moveTo>
                  <a:cubicBezTo>
                    <a:pt x="140" y="24"/>
                    <a:pt x="173" y="58"/>
                    <a:pt x="173" y="99"/>
                  </a:cubicBezTo>
                  <a:cubicBezTo>
                    <a:pt x="173" y="139"/>
                    <a:pt x="138" y="173"/>
                    <a:pt x="98" y="173"/>
                  </a:cubicBezTo>
                  <a:cubicBezTo>
                    <a:pt x="58" y="173"/>
                    <a:pt x="23" y="139"/>
                    <a:pt x="23" y="99"/>
                  </a:cubicBezTo>
                  <a:cubicBezTo>
                    <a:pt x="23" y="58"/>
                    <a:pt x="57" y="24"/>
                    <a:pt x="98" y="24"/>
                  </a:cubicBezTo>
                  <a:close/>
                  <a:moveTo>
                    <a:pt x="98" y="1"/>
                  </a:moveTo>
                  <a:cubicBezTo>
                    <a:pt x="44" y="1"/>
                    <a:pt x="0" y="44"/>
                    <a:pt x="0" y="99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3" y="196"/>
                    <a:pt x="196" y="153"/>
                    <a:pt x="196" y="99"/>
                  </a:cubicBezTo>
                  <a:cubicBezTo>
                    <a:pt x="196" y="44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1"/>
            <p:cNvSpPr/>
            <p:nvPr/>
          </p:nvSpPr>
          <p:spPr>
            <a:xfrm>
              <a:off x="3560925" y="4644350"/>
              <a:ext cx="11075" cy="298575"/>
            </a:xfrm>
            <a:custGeom>
              <a:rect b="b" l="l" r="r" t="t"/>
              <a:pathLst>
                <a:path extrusionOk="0" h="11943" w="443">
                  <a:moveTo>
                    <a:pt x="442" y="1"/>
                  </a:moveTo>
                  <a:cubicBezTo>
                    <a:pt x="300" y="57"/>
                    <a:pt x="150" y="97"/>
                    <a:pt x="0" y="120"/>
                  </a:cubicBezTo>
                  <a:lnTo>
                    <a:pt x="0" y="11942"/>
                  </a:lnTo>
                  <a:cubicBezTo>
                    <a:pt x="131" y="11910"/>
                    <a:pt x="258" y="11857"/>
                    <a:pt x="377" y="11788"/>
                  </a:cubicBezTo>
                  <a:cubicBezTo>
                    <a:pt x="399" y="11776"/>
                    <a:pt x="421" y="11763"/>
                    <a:pt x="442" y="11748"/>
                  </a:cubicBezTo>
                  <a:lnTo>
                    <a:pt x="442" y="1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1"/>
            <p:cNvSpPr/>
            <p:nvPr/>
          </p:nvSpPr>
          <p:spPr>
            <a:xfrm>
              <a:off x="3527750" y="4644225"/>
              <a:ext cx="11100" cy="298700"/>
            </a:xfrm>
            <a:custGeom>
              <a:rect b="b" l="l" r="r" t="t"/>
              <a:pathLst>
                <a:path extrusionOk="0" h="11948" w="444">
                  <a:moveTo>
                    <a:pt x="1" y="1"/>
                  </a:moveTo>
                  <a:lnTo>
                    <a:pt x="1" y="11753"/>
                  </a:lnTo>
                  <a:cubicBezTo>
                    <a:pt x="22" y="11767"/>
                    <a:pt x="45" y="11781"/>
                    <a:pt x="67" y="11793"/>
                  </a:cubicBezTo>
                  <a:cubicBezTo>
                    <a:pt x="186" y="11862"/>
                    <a:pt x="312" y="11915"/>
                    <a:pt x="444" y="11947"/>
                  </a:cubicBezTo>
                  <a:lnTo>
                    <a:pt x="444" y="123"/>
                  </a:lnTo>
                  <a:cubicBezTo>
                    <a:pt x="288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1"/>
            <p:cNvSpPr/>
            <p:nvPr/>
          </p:nvSpPr>
          <p:spPr>
            <a:xfrm>
              <a:off x="3264600" y="4541050"/>
              <a:ext cx="82350" cy="52875"/>
            </a:xfrm>
            <a:custGeom>
              <a:rect b="b" l="l" r="r" t="t"/>
              <a:pathLst>
                <a:path extrusionOk="0" h="2115" w="3294">
                  <a:moveTo>
                    <a:pt x="1647" y="287"/>
                  </a:moveTo>
                  <a:cubicBezTo>
                    <a:pt x="2093" y="287"/>
                    <a:pt x="2544" y="418"/>
                    <a:pt x="2777" y="693"/>
                  </a:cubicBezTo>
                  <a:cubicBezTo>
                    <a:pt x="2852" y="784"/>
                    <a:pt x="2898" y="884"/>
                    <a:pt x="2905" y="984"/>
                  </a:cubicBezTo>
                  <a:lnTo>
                    <a:pt x="2907" y="1013"/>
                  </a:lnTo>
                  <a:cubicBezTo>
                    <a:pt x="2908" y="1208"/>
                    <a:pt x="2736" y="1363"/>
                    <a:pt x="2569" y="1461"/>
                  </a:cubicBezTo>
                  <a:cubicBezTo>
                    <a:pt x="2321" y="1604"/>
                    <a:pt x="1985" y="1680"/>
                    <a:pt x="1643" y="1680"/>
                  </a:cubicBezTo>
                  <a:cubicBezTo>
                    <a:pt x="1395" y="1680"/>
                    <a:pt x="1145" y="1640"/>
                    <a:pt x="925" y="1556"/>
                  </a:cubicBezTo>
                  <a:cubicBezTo>
                    <a:pt x="679" y="1463"/>
                    <a:pt x="384" y="1272"/>
                    <a:pt x="384" y="1016"/>
                  </a:cubicBezTo>
                  <a:cubicBezTo>
                    <a:pt x="384" y="706"/>
                    <a:pt x="703" y="491"/>
                    <a:pt x="998" y="388"/>
                  </a:cubicBezTo>
                  <a:cubicBezTo>
                    <a:pt x="1193" y="321"/>
                    <a:pt x="1419" y="287"/>
                    <a:pt x="1647" y="287"/>
                  </a:cubicBezTo>
                  <a:close/>
                  <a:moveTo>
                    <a:pt x="1646" y="1"/>
                  </a:moveTo>
                  <a:cubicBezTo>
                    <a:pt x="1232" y="1"/>
                    <a:pt x="817" y="94"/>
                    <a:pt x="497" y="284"/>
                  </a:cubicBezTo>
                  <a:cubicBezTo>
                    <a:pt x="223" y="446"/>
                    <a:pt x="0" y="698"/>
                    <a:pt x="0" y="1015"/>
                  </a:cubicBezTo>
                  <a:lnTo>
                    <a:pt x="0" y="1099"/>
                  </a:lnTo>
                  <a:cubicBezTo>
                    <a:pt x="0" y="1280"/>
                    <a:pt x="68" y="1439"/>
                    <a:pt x="185" y="1576"/>
                  </a:cubicBezTo>
                  <a:cubicBezTo>
                    <a:pt x="240" y="1641"/>
                    <a:pt x="308" y="1702"/>
                    <a:pt x="384" y="1756"/>
                  </a:cubicBezTo>
                  <a:cubicBezTo>
                    <a:pt x="493" y="1833"/>
                    <a:pt x="620" y="1902"/>
                    <a:pt x="760" y="1954"/>
                  </a:cubicBezTo>
                  <a:cubicBezTo>
                    <a:pt x="896" y="2007"/>
                    <a:pt x="1048" y="2047"/>
                    <a:pt x="1203" y="2075"/>
                  </a:cubicBezTo>
                  <a:cubicBezTo>
                    <a:pt x="1351" y="2101"/>
                    <a:pt x="1504" y="2114"/>
                    <a:pt x="1659" y="2114"/>
                  </a:cubicBezTo>
                  <a:cubicBezTo>
                    <a:pt x="1802" y="2114"/>
                    <a:pt x="1945" y="2103"/>
                    <a:pt x="2086" y="2080"/>
                  </a:cubicBezTo>
                  <a:cubicBezTo>
                    <a:pt x="2238" y="2054"/>
                    <a:pt x="2386" y="2016"/>
                    <a:pt x="2530" y="1960"/>
                  </a:cubicBezTo>
                  <a:cubicBezTo>
                    <a:pt x="2616" y="1928"/>
                    <a:pt x="2700" y="1887"/>
                    <a:pt x="2778" y="1841"/>
                  </a:cubicBezTo>
                  <a:cubicBezTo>
                    <a:pt x="2823" y="1815"/>
                    <a:pt x="2866" y="1787"/>
                    <a:pt x="2908" y="1756"/>
                  </a:cubicBezTo>
                  <a:cubicBezTo>
                    <a:pt x="2982" y="1703"/>
                    <a:pt x="3051" y="1640"/>
                    <a:pt x="3107" y="1572"/>
                  </a:cubicBezTo>
                  <a:cubicBezTo>
                    <a:pt x="3221" y="1441"/>
                    <a:pt x="3291" y="1281"/>
                    <a:pt x="3291" y="1103"/>
                  </a:cubicBezTo>
                  <a:lnTo>
                    <a:pt x="3291" y="1018"/>
                  </a:lnTo>
                  <a:cubicBezTo>
                    <a:pt x="3293" y="790"/>
                    <a:pt x="3176" y="593"/>
                    <a:pt x="3011" y="441"/>
                  </a:cubicBezTo>
                  <a:cubicBezTo>
                    <a:pt x="2692" y="150"/>
                    <a:pt x="2170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1"/>
            <p:cNvSpPr/>
            <p:nvPr/>
          </p:nvSpPr>
          <p:spPr>
            <a:xfrm>
              <a:off x="3269225" y="4580250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7" y="69"/>
                    <a:pt x="2797" y="131"/>
                    <a:pt x="2723" y="186"/>
                  </a:cubicBezTo>
                  <a:cubicBezTo>
                    <a:pt x="2723" y="1746"/>
                    <a:pt x="2723" y="3299"/>
                    <a:pt x="2722" y="4853"/>
                  </a:cubicBezTo>
                  <a:lnTo>
                    <a:pt x="2722" y="4854"/>
                  </a:lnTo>
                  <a:lnTo>
                    <a:pt x="2723" y="4883"/>
                  </a:lnTo>
                  <a:cubicBezTo>
                    <a:pt x="2723" y="4897"/>
                    <a:pt x="2723" y="4908"/>
                    <a:pt x="2722" y="4920"/>
                  </a:cubicBezTo>
                  <a:lnTo>
                    <a:pt x="2722" y="4921"/>
                  </a:lnTo>
                  <a:cubicBezTo>
                    <a:pt x="2722" y="6971"/>
                    <a:pt x="2721" y="9018"/>
                    <a:pt x="2721" y="11080"/>
                  </a:cubicBezTo>
                  <a:cubicBezTo>
                    <a:pt x="2722" y="11099"/>
                    <a:pt x="2722" y="11119"/>
                    <a:pt x="2721" y="11139"/>
                  </a:cubicBezTo>
                  <a:cubicBezTo>
                    <a:pt x="2712" y="11235"/>
                    <a:pt x="2675" y="11332"/>
                    <a:pt x="2619" y="11412"/>
                  </a:cubicBezTo>
                  <a:cubicBezTo>
                    <a:pt x="2550" y="11509"/>
                    <a:pt x="2454" y="11579"/>
                    <a:pt x="2352" y="11637"/>
                  </a:cubicBezTo>
                  <a:cubicBezTo>
                    <a:pt x="2094" y="11786"/>
                    <a:pt x="1783" y="11852"/>
                    <a:pt x="1479" y="11852"/>
                  </a:cubicBezTo>
                  <a:cubicBezTo>
                    <a:pt x="863" y="11852"/>
                    <a:pt x="275" y="11584"/>
                    <a:pt x="209" y="11207"/>
                  </a:cubicBezTo>
                  <a:cubicBezTo>
                    <a:pt x="204" y="11185"/>
                    <a:pt x="203" y="11161"/>
                    <a:pt x="203" y="11136"/>
                  </a:cubicBezTo>
                  <a:cubicBezTo>
                    <a:pt x="203" y="9051"/>
                    <a:pt x="203" y="6975"/>
                    <a:pt x="199" y="4899"/>
                  </a:cubicBezTo>
                  <a:lnTo>
                    <a:pt x="199" y="4888"/>
                  </a:lnTo>
                  <a:lnTo>
                    <a:pt x="199" y="4877"/>
                  </a:lnTo>
                  <a:lnTo>
                    <a:pt x="199" y="189"/>
                  </a:lnTo>
                  <a:cubicBezTo>
                    <a:pt x="124" y="136"/>
                    <a:pt x="56" y="74"/>
                    <a:pt x="0" y="9"/>
                  </a:cubicBezTo>
                  <a:lnTo>
                    <a:pt x="0" y="11125"/>
                  </a:lnTo>
                  <a:cubicBezTo>
                    <a:pt x="0" y="11906"/>
                    <a:pt x="719" y="12392"/>
                    <a:pt x="1468" y="12392"/>
                  </a:cubicBezTo>
                  <a:cubicBezTo>
                    <a:pt x="1749" y="12392"/>
                    <a:pt x="2034" y="12324"/>
                    <a:pt x="2287" y="12177"/>
                  </a:cubicBezTo>
                  <a:cubicBezTo>
                    <a:pt x="2690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1"/>
            <p:cNvSpPr/>
            <p:nvPr/>
          </p:nvSpPr>
          <p:spPr>
            <a:xfrm>
              <a:off x="3274225" y="45481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3" y="1"/>
                  </a:moveTo>
                  <a:cubicBezTo>
                    <a:pt x="1036" y="1"/>
                    <a:pt x="809" y="35"/>
                    <a:pt x="615" y="102"/>
                  </a:cubicBezTo>
                  <a:cubicBezTo>
                    <a:pt x="319" y="204"/>
                    <a:pt x="0" y="419"/>
                    <a:pt x="0" y="730"/>
                  </a:cubicBezTo>
                  <a:cubicBezTo>
                    <a:pt x="0" y="986"/>
                    <a:pt x="296" y="1177"/>
                    <a:pt x="542" y="1270"/>
                  </a:cubicBezTo>
                  <a:cubicBezTo>
                    <a:pt x="762" y="1354"/>
                    <a:pt x="1012" y="1394"/>
                    <a:pt x="1260" y="1394"/>
                  </a:cubicBezTo>
                  <a:cubicBezTo>
                    <a:pt x="1601" y="1394"/>
                    <a:pt x="1938" y="1318"/>
                    <a:pt x="2186" y="1175"/>
                  </a:cubicBezTo>
                  <a:cubicBezTo>
                    <a:pt x="2353" y="1077"/>
                    <a:pt x="2524" y="921"/>
                    <a:pt x="2524" y="728"/>
                  </a:cubicBezTo>
                  <a:lnTo>
                    <a:pt x="2523" y="699"/>
                  </a:lnTo>
                  <a:cubicBezTo>
                    <a:pt x="2516" y="600"/>
                    <a:pt x="2471" y="499"/>
                    <a:pt x="2393" y="407"/>
                  </a:cubicBezTo>
                  <a:cubicBezTo>
                    <a:pt x="2160" y="132"/>
                    <a:pt x="1709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1"/>
            <p:cNvSpPr/>
            <p:nvPr/>
          </p:nvSpPr>
          <p:spPr>
            <a:xfrm>
              <a:off x="3337275" y="4701600"/>
              <a:ext cx="50" cy="1650"/>
            </a:xfrm>
            <a:custGeom>
              <a:rect b="b" l="l" r="r" t="t"/>
              <a:pathLst>
                <a:path extrusionOk="0" h="66" w="2">
                  <a:moveTo>
                    <a:pt x="1" y="1"/>
                  </a:moveTo>
                  <a:lnTo>
                    <a:pt x="1" y="66"/>
                  </a:lnTo>
                  <a:cubicBezTo>
                    <a:pt x="2" y="54"/>
                    <a:pt x="2" y="41"/>
                    <a:pt x="2" y="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1"/>
            <p:cNvSpPr/>
            <p:nvPr/>
          </p:nvSpPr>
          <p:spPr>
            <a:xfrm>
              <a:off x="3274275" y="4584850"/>
              <a:ext cx="63050" cy="117200"/>
            </a:xfrm>
            <a:custGeom>
              <a:rect b="b" l="l" r="r" t="t"/>
              <a:pathLst>
                <a:path extrusionOk="0" h="4688" w="2522">
                  <a:moveTo>
                    <a:pt x="1" y="1"/>
                  </a:moveTo>
                  <a:lnTo>
                    <a:pt x="1" y="4688"/>
                  </a:lnTo>
                  <a:cubicBezTo>
                    <a:pt x="8" y="4385"/>
                    <a:pt x="322" y="4175"/>
                    <a:pt x="614" y="4074"/>
                  </a:cubicBezTo>
                  <a:cubicBezTo>
                    <a:pt x="808" y="4007"/>
                    <a:pt x="1034" y="3972"/>
                    <a:pt x="1262" y="3972"/>
                  </a:cubicBezTo>
                  <a:cubicBezTo>
                    <a:pt x="1707" y="3972"/>
                    <a:pt x="2159" y="4104"/>
                    <a:pt x="2392" y="4379"/>
                  </a:cubicBezTo>
                  <a:cubicBezTo>
                    <a:pt x="2469" y="4469"/>
                    <a:pt x="2515" y="4567"/>
                    <a:pt x="2521" y="4668"/>
                  </a:cubicBezTo>
                  <a:cubicBezTo>
                    <a:pt x="2522" y="3114"/>
                    <a:pt x="2522" y="1562"/>
                    <a:pt x="2522" y="1"/>
                  </a:cubicBezTo>
                  <a:lnTo>
                    <a:pt x="2522" y="1"/>
                  </a:lnTo>
                  <a:cubicBezTo>
                    <a:pt x="2480" y="32"/>
                    <a:pt x="2437" y="60"/>
                    <a:pt x="2394" y="83"/>
                  </a:cubicBezTo>
                  <a:cubicBezTo>
                    <a:pt x="2069" y="271"/>
                    <a:pt x="1668" y="357"/>
                    <a:pt x="1273" y="357"/>
                  </a:cubicBezTo>
                  <a:cubicBezTo>
                    <a:pt x="791" y="357"/>
                    <a:pt x="317" y="228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1"/>
            <p:cNvSpPr/>
            <p:nvPr/>
          </p:nvSpPr>
          <p:spPr>
            <a:xfrm>
              <a:off x="3274225" y="4684175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3" y="0"/>
                  </a:moveTo>
                  <a:cubicBezTo>
                    <a:pt x="1035" y="0"/>
                    <a:pt x="809" y="35"/>
                    <a:pt x="614" y="102"/>
                  </a:cubicBezTo>
                  <a:cubicBezTo>
                    <a:pt x="323" y="202"/>
                    <a:pt x="10" y="413"/>
                    <a:pt x="0" y="716"/>
                  </a:cubicBezTo>
                  <a:lnTo>
                    <a:pt x="0" y="727"/>
                  </a:lnTo>
                  <a:lnTo>
                    <a:pt x="0" y="738"/>
                  </a:lnTo>
                  <a:cubicBezTo>
                    <a:pt x="10" y="989"/>
                    <a:pt x="299" y="1176"/>
                    <a:pt x="542" y="1269"/>
                  </a:cubicBezTo>
                  <a:cubicBezTo>
                    <a:pt x="762" y="1352"/>
                    <a:pt x="1012" y="1392"/>
                    <a:pt x="1259" y="1392"/>
                  </a:cubicBezTo>
                  <a:cubicBezTo>
                    <a:pt x="1601" y="1392"/>
                    <a:pt x="1938" y="1316"/>
                    <a:pt x="2186" y="1172"/>
                  </a:cubicBezTo>
                  <a:cubicBezTo>
                    <a:pt x="2343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9"/>
                    <a:pt x="2522" y="698"/>
                  </a:cubicBezTo>
                  <a:lnTo>
                    <a:pt x="2522" y="696"/>
                  </a:lnTo>
                  <a:cubicBezTo>
                    <a:pt x="2515" y="595"/>
                    <a:pt x="2470" y="497"/>
                    <a:pt x="2393" y="407"/>
                  </a:cubicBezTo>
                  <a:cubicBezTo>
                    <a:pt x="2160" y="132"/>
                    <a:pt x="1709" y="0"/>
                    <a:pt x="1263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1"/>
            <p:cNvSpPr/>
            <p:nvPr/>
          </p:nvSpPr>
          <p:spPr>
            <a:xfrm>
              <a:off x="3337225" y="4857275"/>
              <a:ext cx="50" cy="1475"/>
            </a:xfrm>
            <a:custGeom>
              <a:rect b="b" l="l" r="r" t="t"/>
              <a:pathLst>
                <a:path extrusionOk="0" h="59" w="2">
                  <a:moveTo>
                    <a:pt x="1" y="0"/>
                  </a:moveTo>
                  <a:lnTo>
                    <a:pt x="1" y="59"/>
                  </a:lnTo>
                  <a:cubicBezTo>
                    <a:pt x="2" y="39"/>
                    <a:pt x="2" y="20"/>
                    <a:pt x="1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1"/>
            <p:cNvSpPr/>
            <p:nvPr/>
          </p:nvSpPr>
          <p:spPr>
            <a:xfrm>
              <a:off x="3274025" y="4702650"/>
              <a:ext cx="63300" cy="181125"/>
            </a:xfrm>
            <a:custGeom>
              <a:rect b="b" l="l" r="r" t="t"/>
              <a:pathLst>
                <a:path extrusionOk="0" h="7245" w="2532">
                  <a:moveTo>
                    <a:pt x="7" y="1"/>
                  </a:moveTo>
                  <a:cubicBezTo>
                    <a:pt x="7" y="6358"/>
                    <a:pt x="0" y="6287"/>
                    <a:pt x="23" y="6334"/>
                  </a:cubicBezTo>
                  <a:cubicBezTo>
                    <a:pt x="24" y="6338"/>
                    <a:pt x="24" y="6341"/>
                    <a:pt x="24" y="6345"/>
                  </a:cubicBezTo>
                  <a:cubicBezTo>
                    <a:pt x="131" y="6906"/>
                    <a:pt x="692" y="7245"/>
                    <a:pt x="1274" y="7245"/>
                  </a:cubicBezTo>
                  <a:cubicBezTo>
                    <a:pt x="1517" y="7245"/>
                    <a:pt x="1763" y="7186"/>
                    <a:pt x="1982" y="7059"/>
                  </a:cubicBezTo>
                  <a:cubicBezTo>
                    <a:pt x="2278" y="6889"/>
                    <a:pt x="2466" y="6618"/>
                    <a:pt x="2518" y="6318"/>
                  </a:cubicBezTo>
                  <a:cubicBezTo>
                    <a:pt x="2532" y="6199"/>
                    <a:pt x="2530" y="6919"/>
                    <a:pt x="2530" y="26"/>
                  </a:cubicBezTo>
                  <a:lnTo>
                    <a:pt x="2530" y="26"/>
                  </a:lnTo>
                  <a:cubicBezTo>
                    <a:pt x="2488" y="367"/>
                    <a:pt x="1911" y="657"/>
                    <a:pt x="1262" y="657"/>
                  </a:cubicBezTo>
                  <a:cubicBezTo>
                    <a:pt x="1026" y="657"/>
                    <a:pt x="781" y="619"/>
                    <a:pt x="548" y="531"/>
                  </a:cubicBezTo>
                  <a:cubicBezTo>
                    <a:pt x="311" y="442"/>
                    <a:pt x="19" y="253"/>
                    <a:pt x="7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1"/>
            <p:cNvSpPr/>
            <p:nvPr/>
          </p:nvSpPr>
          <p:spPr>
            <a:xfrm>
              <a:off x="3317725" y="4768450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0" y="24"/>
                  </a:moveTo>
                  <a:cubicBezTo>
                    <a:pt x="252" y="24"/>
                    <a:pt x="318" y="89"/>
                    <a:pt x="317" y="171"/>
                  </a:cubicBezTo>
                  <a:cubicBezTo>
                    <a:pt x="317" y="252"/>
                    <a:pt x="252" y="317"/>
                    <a:pt x="170" y="317"/>
                  </a:cubicBezTo>
                  <a:cubicBezTo>
                    <a:pt x="90" y="317"/>
                    <a:pt x="24" y="252"/>
                    <a:pt x="24" y="171"/>
                  </a:cubicBezTo>
                  <a:cubicBezTo>
                    <a:pt x="24" y="89"/>
                    <a:pt x="90" y="24"/>
                    <a:pt x="170" y="24"/>
                  </a:cubicBezTo>
                  <a:close/>
                  <a:moveTo>
                    <a:pt x="170" y="0"/>
                  </a:moveTo>
                  <a:cubicBezTo>
                    <a:pt x="77" y="0"/>
                    <a:pt x="1" y="78"/>
                    <a:pt x="1" y="171"/>
                  </a:cubicBezTo>
                  <a:cubicBezTo>
                    <a:pt x="1" y="264"/>
                    <a:pt x="76" y="341"/>
                    <a:pt x="170" y="341"/>
                  </a:cubicBezTo>
                  <a:cubicBezTo>
                    <a:pt x="265" y="341"/>
                    <a:pt x="341" y="264"/>
                    <a:pt x="341" y="171"/>
                  </a:cubicBezTo>
                  <a:cubicBezTo>
                    <a:pt x="341" y="78"/>
                    <a:pt x="265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1"/>
            <p:cNvSpPr/>
            <p:nvPr/>
          </p:nvSpPr>
          <p:spPr>
            <a:xfrm>
              <a:off x="3318925" y="4813575"/>
              <a:ext cx="5300" cy="5325"/>
            </a:xfrm>
            <a:custGeom>
              <a:rect b="b" l="l" r="r" t="t"/>
              <a:pathLst>
                <a:path extrusionOk="0" h="213" w="212">
                  <a:moveTo>
                    <a:pt x="107" y="26"/>
                  </a:moveTo>
                  <a:cubicBezTo>
                    <a:pt x="152" y="26"/>
                    <a:pt x="188" y="62"/>
                    <a:pt x="188" y="106"/>
                  </a:cubicBezTo>
                  <a:cubicBezTo>
                    <a:pt x="188" y="151"/>
                    <a:pt x="152" y="188"/>
                    <a:pt x="107" y="188"/>
                  </a:cubicBezTo>
                  <a:cubicBezTo>
                    <a:pt x="63" y="188"/>
                    <a:pt x="26" y="151"/>
                    <a:pt x="26" y="106"/>
                  </a:cubicBezTo>
                  <a:cubicBezTo>
                    <a:pt x="26" y="62"/>
                    <a:pt x="63" y="26"/>
                    <a:pt x="107" y="26"/>
                  </a:cubicBezTo>
                  <a:close/>
                  <a:moveTo>
                    <a:pt x="107" y="0"/>
                  </a:moveTo>
                  <a:cubicBezTo>
                    <a:pt x="48" y="0"/>
                    <a:pt x="1" y="49"/>
                    <a:pt x="1" y="106"/>
                  </a:cubicBezTo>
                  <a:cubicBezTo>
                    <a:pt x="1" y="166"/>
                    <a:pt x="49" y="213"/>
                    <a:pt x="107" y="213"/>
                  </a:cubicBezTo>
                  <a:cubicBezTo>
                    <a:pt x="164" y="213"/>
                    <a:pt x="211" y="166"/>
                    <a:pt x="211" y="106"/>
                  </a:cubicBezTo>
                  <a:cubicBezTo>
                    <a:pt x="211" y="48"/>
                    <a:pt x="164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1"/>
            <p:cNvSpPr/>
            <p:nvPr/>
          </p:nvSpPr>
          <p:spPr>
            <a:xfrm>
              <a:off x="3285150" y="4729700"/>
              <a:ext cx="5300" cy="5350"/>
            </a:xfrm>
            <a:custGeom>
              <a:rect b="b" l="l" r="r" t="t"/>
              <a:pathLst>
                <a:path extrusionOk="0" h="214" w="212">
                  <a:moveTo>
                    <a:pt x="106" y="26"/>
                  </a:moveTo>
                  <a:cubicBezTo>
                    <a:pt x="150" y="26"/>
                    <a:pt x="186" y="62"/>
                    <a:pt x="186" y="107"/>
                  </a:cubicBezTo>
                  <a:cubicBezTo>
                    <a:pt x="186" y="151"/>
                    <a:pt x="150" y="188"/>
                    <a:pt x="106" y="188"/>
                  </a:cubicBezTo>
                  <a:cubicBezTo>
                    <a:pt x="61" y="188"/>
                    <a:pt x="24" y="151"/>
                    <a:pt x="24" y="107"/>
                  </a:cubicBezTo>
                  <a:cubicBezTo>
                    <a:pt x="24" y="62"/>
                    <a:pt x="61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7" y="1"/>
                    <a:pt x="0" y="50"/>
                    <a:pt x="0" y="107"/>
                  </a:cubicBezTo>
                  <a:cubicBezTo>
                    <a:pt x="0" y="166"/>
                    <a:pt x="48" y="213"/>
                    <a:pt x="106" y="213"/>
                  </a:cubicBezTo>
                  <a:cubicBezTo>
                    <a:pt x="164" y="213"/>
                    <a:pt x="212" y="166"/>
                    <a:pt x="211" y="107"/>
                  </a:cubicBezTo>
                  <a:cubicBezTo>
                    <a:pt x="211" y="48"/>
                    <a:pt x="163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1"/>
            <p:cNvSpPr/>
            <p:nvPr/>
          </p:nvSpPr>
          <p:spPr>
            <a:xfrm>
              <a:off x="3289875" y="473512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23"/>
                  </a:moveTo>
                  <a:cubicBezTo>
                    <a:pt x="130" y="23"/>
                    <a:pt x="160" y="55"/>
                    <a:pt x="160" y="91"/>
                  </a:cubicBezTo>
                  <a:cubicBezTo>
                    <a:pt x="160" y="129"/>
                    <a:pt x="128" y="159"/>
                    <a:pt x="92" y="159"/>
                  </a:cubicBezTo>
                  <a:cubicBezTo>
                    <a:pt x="54" y="159"/>
                    <a:pt x="24" y="128"/>
                    <a:pt x="24" y="91"/>
                  </a:cubicBezTo>
                  <a:cubicBezTo>
                    <a:pt x="24" y="54"/>
                    <a:pt x="55" y="23"/>
                    <a:pt x="92" y="23"/>
                  </a:cubicBezTo>
                  <a:close/>
                  <a:moveTo>
                    <a:pt x="92" y="0"/>
                  </a:moveTo>
                  <a:cubicBezTo>
                    <a:pt x="41" y="0"/>
                    <a:pt x="1" y="42"/>
                    <a:pt x="1" y="91"/>
                  </a:cubicBezTo>
                  <a:cubicBezTo>
                    <a:pt x="1" y="143"/>
                    <a:pt x="42" y="184"/>
                    <a:pt x="92" y="184"/>
                  </a:cubicBezTo>
                  <a:cubicBezTo>
                    <a:pt x="143" y="184"/>
                    <a:pt x="184" y="142"/>
                    <a:pt x="184" y="91"/>
                  </a:cubicBezTo>
                  <a:cubicBezTo>
                    <a:pt x="184" y="40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1"/>
            <p:cNvSpPr/>
            <p:nvPr/>
          </p:nvSpPr>
          <p:spPr>
            <a:xfrm>
              <a:off x="3285325" y="4797475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8" y="25"/>
                  </a:moveTo>
                  <a:cubicBezTo>
                    <a:pt x="199" y="25"/>
                    <a:pt x="251" y="75"/>
                    <a:pt x="252" y="138"/>
                  </a:cubicBezTo>
                  <a:cubicBezTo>
                    <a:pt x="252" y="200"/>
                    <a:pt x="200" y="252"/>
                    <a:pt x="138" y="252"/>
                  </a:cubicBezTo>
                  <a:cubicBezTo>
                    <a:pt x="75" y="252"/>
                    <a:pt x="24" y="200"/>
                    <a:pt x="24" y="138"/>
                  </a:cubicBezTo>
                  <a:cubicBezTo>
                    <a:pt x="24" y="75"/>
                    <a:pt x="75" y="25"/>
                    <a:pt x="138" y="25"/>
                  </a:cubicBezTo>
                  <a:close/>
                  <a:moveTo>
                    <a:pt x="138" y="0"/>
                  </a:moveTo>
                  <a:cubicBezTo>
                    <a:pt x="62" y="0"/>
                    <a:pt x="0" y="62"/>
                    <a:pt x="0" y="138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3" y="276"/>
                    <a:pt x="276" y="214"/>
                    <a:pt x="276" y="138"/>
                  </a:cubicBezTo>
                  <a:cubicBezTo>
                    <a:pt x="276" y="62"/>
                    <a:pt x="21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1"/>
            <p:cNvSpPr/>
            <p:nvPr/>
          </p:nvSpPr>
          <p:spPr>
            <a:xfrm>
              <a:off x="3294375" y="4761550"/>
              <a:ext cx="6925" cy="6900"/>
            </a:xfrm>
            <a:custGeom>
              <a:rect b="b" l="l" r="r" t="t"/>
              <a:pathLst>
                <a:path extrusionOk="0" h="276" w="277">
                  <a:moveTo>
                    <a:pt x="139" y="25"/>
                  </a:moveTo>
                  <a:cubicBezTo>
                    <a:pt x="202" y="25"/>
                    <a:pt x="252" y="76"/>
                    <a:pt x="252" y="139"/>
                  </a:cubicBezTo>
                  <a:cubicBezTo>
                    <a:pt x="252" y="202"/>
                    <a:pt x="202" y="253"/>
                    <a:pt x="139" y="253"/>
                  </a:cubicBezTo>
                  <a:cubicBezTo>
                    <a:pt x="76" y="253"/>
                    <a:pt x="25" y="202"/>
                    <a:pt x="25" y="139"/>
                  </a:cubicBezTo>
                  <a:cubicBezTo>
                    <a:pt x="25" y="76"/>
                    <a:pt x="76" y="25"/>
                    <a:pt x="139" y="25"/>
                  </a:cubicBezTo>
                  <a:close/>
                  <a:moveTo>
                    <a:pt x="139" y="1"/>
                  </a:moveTo>
                  <a:cubicBezTo>
                    <a:pt x="62" y="1"/>
                    <a:pt x="1" y="62"/>
                    <a:pt x="1" y="138"/>
                  </a:cubicBezTo>
                  <a:cubicBezTo>
                    <a:pt x="1" y="213"/>
                    <a:pt x="62" y="275"/>
                    <a:pt x="139" y="275"/>
                  </a:cubicBezTo>
                  <a:cubicBezTo>
                    <a:pt x="214" y="275"/>
                    <a:pt x="276" y="213"/>
                    <a:pt x="276" y="138"/>
                  </a:cubicBezTo>
                  <a:cubicBezTo>
                    <a:pt x="276" y="62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1"/>
            <p:cNvSpPr/>
            <p:nvPr/>
          </p:nvSpPr>
          <p:spPr>
            <a:xfrm>
              <a:off x="3286225" y="4833175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6"/>
                  </a:moveTo>
                  <a:cubicBezTo>
                    <a:pt x="84" y="26"/>
                    <a:pt x="102" y="44"/>
                    <a:pt x="101" y="64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5" y="84"/>
                    <a:pt x="25" y="64"/>
                  </a:cubicBezTo>
                  <a:cubicBezTo>
                    <a:pt x="25" y="43"/>
                    <a:pt x="42" y="26"/>
                    <a:pt x="63" y="26"/>
                  </a:cubicBezTo>
                  <a:close/>
                  <a:moveTo>
                    <a:pt x="63" y="1"/>
                  </a:moveTo>
                  <a:cubicBezTo>
                    <a:pt x="27" y="1"/>
                    <a:pt x="0" y="29"/>
                    <a:pt x="0" y="64"/>
                  </a:cubicBezTo>
                  <a:cubicBezTo>
                    <a:pt x="0" y="99"/>
                    <a:pt x="28" y="126"/>
                    <a:pt x="63" y="126"/>
                  </a:cubicBezTo>
                  <a:cubicBezTo>
                    <a:pt x="96" y="126"/>
                    <a:pt x="126" y="99"/>
                    <a:pt x="126" y="64"/>
                  </a:cubicBezTo>
                  <a:cubicBezTo>
                    <a:pt x="126" y="28"/>
                    <a:pt x="96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1"/>
            <p:cNvSpPr/>
            <p:nvPr/>
          </p:nvSpPr>
          <p:spPr>
            <a:xfrm>
              <a:off x="3315500" y="4769025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4"/>
                  </a:moveTo>
                  <a:cubicBezTo>
                    <a:pt x="84" y="24"/>
                    <a:pt x="102" y="42"/>
                    <a:pt x="101" y="63"/>
                  </a:cubicBezTo>
                  <a:cubicBezTo>
                    <a:pt x="101" y="84"/>
                    <a:pt x="84" y="101"/>
                    <a:pt x="64" y="101"/>
                  </a:cubicBezTo>
                  <a:cubicBezTo>
                    <a:pt x="43" y="101"/>
                    <a:pt x="25" y="84"/>
                    <a:pt x="25" y="63"/>
                  </a:cubicBezTo>
                  <a:cubicBezTo>
                    <a:pt x="25" y="42"/>
                    <a:pt x="43" y="24"/>
                    <a:pt x="64" y="24"/>
                  </a:cubicBezTo>
                  <a:close/>
                  <a:moveTo>
                    <a:pt x="64" y="0"/>
                  </a:moveTo>
                  <a:cubicBezTo>
                    <a:pt x="28" y="0"/>
                    <a:pt x="1" y="29"/>
                    <a:pt x="1" y="63"/>
                  </a:cubicBezTo>
                  <a:cubicBezTo>
                    <a:pt x="1" y="98"/>
                    <a:pt x="29" y="126"/>
                    <a:pt x="64" y="126"/>
                  </a:cubicBezTo>
                  <a:cubicBezTo>
                    <a:pt x="97" y="126"/>
                    <a:pt x="126" y="98"/>
                    <a:pt x="126" y="63"/>
                  </a:cubicBezTo>
                  <a:cubicBezTo>
                    <a:pt x="126" y="27"/>
                    <a:pt x="97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1"/>
            <p:cNvSpPr/>
            <p:nvPr/>
          </p:nvSpPr>
          <p:spPr>
            <a:xfrm>
              <a:off x="3317075" y="4852925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8" y="23"/>
                  </a:moveTo>
                  <a:cubicBezTo>
                    <a:pt x="140" y="23"/>
                    <a:pt x="173" y="56"/>
                    <a:pt x="173" y="98"/>
                  </a:cubicBezTo>
                  <a:cubicBezTo>
                    <a:pt x="173" y="138"/>
                    <a:pt x="139" y="173"/>
                    <a:pt x="98" y="173"/>
                  </a:cubicBezTo>
                  <a:cubicBezTo>
                    <a:pt x="58" y="173"/>
                    <a:pt x="24" y="138"/>
                    <a:pt x="24" y="98"/>
                  </a:cubicBezTo>
                  <a:cubicBezTo>
                    <a:pt x="24" y="58"/>
                    <a:pt x="58" y="23"/>
                    <a:pt x="98" y="23"/>
                  </a:cubicBezTo>
                  <a:close/>
                  <a:moveTo>
                    <a:pt x="98" y="0"/>
                  </a:moveTo>
                  <a:cubicBezTo>
                    <a:pt x="45" y="0"/>
                    <a:pt x="1" y="44"/>
                    <a:pt x="1" y="98"/>
                  </a:cubicBezTo>
                  <a:cubicBezTo>
                    <a:pt x="1" y="152"/>
                    <a:pt x="45" y="196"/>
                    <a:pt x="98" y="196"/>
                  </a:cubicBezTo>
                  <a:cubicBezTo>
                    <a:pt x="153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1"/>
            <p:cNvSpPr/>
            <p:nvPr/>
          </p:nvSpPr>
          <p:spPr>
            <a:xfrm>
              <a:off x="3302100" y="4860625"/>
              <a:ext cx="8625" cy="8600"/>
            </a:xfrm>
            <a:custGeom>
              <a:rect b="b" l="l" r="r" t="t"/>
              <a:pathLst>
                <a:path extrusionOk="0" h="344" w="345">
                  <a:moveTo>
                    <a:pt x="172" y="23"/>
                  </a:moveTo>
                  <a:cubicBezTo>
                    <a:pt x="254" y="23"/>
                    <a:pt x="320" y="90"/>
                    <a:pt x="320" y="171"/>
                  </a:cubicBezTo>
                  <a:cubicBezTo>
                    <a:pt x="320" y="251"/>
                    <a:pt x="254" y="318"/>
                    <a:pt x="172" y="318"/>
                  </a:cubicBezTo>
                  <a:cubicBezTo>
                    <a:pt x="92" y="318"/>
                    <a:pt x="25" y="251"/>
                    <a:pt x="25" y="171"/>
                  </a:cubicBezTo>
                  <a:cubicBezTo>
                    <a:pt x="25" y="90"/>
                    <a:pt x="92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2"/>
                  </a:cubicBezTo>
                  <a:cubicBezTo>
                    <a:pt x="1" y="266"/>
                    <a:pt x="78" y="344"/>
                    <a:pt x="172" y="344"/>
                  </a:cubicBezTo>
                  <a:cubicBezTo>
                    <a:pt x="267" y="344"/>
                    <a:pt x="344" y="266"/>
                    <a:pt x="344" y="172"/>
                  </a:cubicBezTo>
                  <a:cubicBezTo>
                    <a:pt x="344" y="78"/>
                    <a:pt x="267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1"/>
            <p:cNvSpPr/>
            <p:nvPr/>
          </p:nvSpPr>
          <p:spPr>
            <a:xfrm>
              <a:off x="3319500" y="4728625"/>
              <a:ext cx="4950" cy="4950"/>
            </a:xfrm>
            <a:custGeom>
              <a:rect b="b" l="l" r="r" t="t"/>
              <a:pathLst>
                <a:path extrusionOk="0" h="198" w="198">
                  <a:moveTo>
                    <a:pt x="99" y="25"/>
                  </a:moveTo>
                  <a:cubicBezTo>
                    <a:pt x="141" y="25"/>
                    <a:pt x="174" y="58"/>
                    <a:pt x="174" y="99"/>
                  </a:cubicBezTo>
                  <a:cubicBezTo>
                    <a:pt x="174" y="140"/>
                    <a:pt x="140" y="173"/>
                    <a:pt x="99" y="173"/>
                  </a:cubicBezTo>
                  <a:cubicBezTo>
                    <a:pt x="59" y="173"/>
                    <a:pt x="25" y="140"/>
                    <a:pt x="25" y="99"/>
                  </a:cubicBezTo>
                  <a:cubicBezTo>
                    <a:pt x="25" y="58"/>
                    <a:pt x="59" y="25"/>
                    <a:pt x="99" y="25"/>
                  </a:cubicBezTo>
                  <a:close/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5" y="197"/>
                    <a:pt x="198" y="153"/>
                    <a:pt x="198" y="99"/>
                  </a:cubicBezTo>
                  <a:cubicBezTo>
                    <a:pt x="198" y="46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1"/>
            <p:cNvSpPr/>
            <p:nvPr/>
          </p:nvSpPr>
          <p:spPr>
            <a:xfrm>
              <a:off x="3316750" y="4590000"/>
              <a:ext cx="11100" cy="298550"/>
            </a:xfrm>
            <a:custGeom>
              <a:rect b="b" l="l" r="r" t="t"/>
              <a:pathLst>
                <a:path extrusionOk="0" h="11942" w="444">
                  <a:moveTo>
                    <a:pt x="444" y="0"/>
                  </a:moveTo>
                  <a:cubicBezTo>
                    <a:pt x="302" y="55"/>
                    <a:pt x="153" y="94"/>
                    <a:pt x="1" y="118"/>
                  </a:cubicBezTo>
                  <a:lnTo>
                    <a:pt x="1" y="11941"/>
                  </a:lnTo>
                  <a:cubicBezTo>
                    <a:pt x="132" y="11908"/>
                    <a:pt x="260" y="11855"/>
                    <a:pt x="378" y="11786"/>
                  </a:cubicBezTo>
                  <a:cubicBezTo>
                    <a:pt x="401" y="11775"/>
                    <a:pt x="423" y="11761"/>
                    <a:pt x="444" y="11748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1"/>
            <p:cNvSpPr/>
            <p:nvPr/>
          </p:nvSpPr>
          <p:spPr>
            <a:xfrm>
              <a:off x="3283625" y="4589825"/>
              <a:ext cx="11100" cy="298675"/>
            </a:xfrm>
            <a:custGeom>
              <a:rect b="b" l="l" r="r" t="t"/>
              <a:pathLst>
                <a:path extrusionOk="0" h="11947" w="444">
                  <a:moveTo>
                    <a:pt x="0" y="1"/>
                  </a:moveTo>
                  <a:lnTo>
                    <a:pt x="0" y="11752"/>
                  </a:lnTo>
                  <a:cubicBezTo>
                    <a:pt x="21" y="11766"/>
                    <a:pt x="43" y="11781"/>
                    <a:pt x="66" y="11792"/>
                  </a:cubicBezTo>
                  <a:cubicBezTo>
                    <a:pt x="185" y="11861"/>
                    <a:pt x="312" y="11914"/>
                    <a:pt x="443" y="11946"/>
                  </a:cubicBezTo>
                  <a:lnTo>
                    <a:pt x="443" y="122"/>
                  </a:lnTo>
                  <a:cubicBezTo>
                    <a:pt x="287" y="95"/>
                    <a:pt x="136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1"/>
            <p:cNvSpPr/>
            <p:nvPr/>
          </p:nvSpPr>
          <p:spPr>
            <a:xfrm>
              <a:off x="3345550" y="4591050"/>
              <a:ext cx="82325" cy="52850"/>
            </a:xfrm>
            <a:custGeom>
              <a:rect b="b" l="l" r="r" t="t"/>
              <a:pathLst>
                <a:path extrusionOk="0" h="2114" w="3293">
                  <a:moveTo>
                    <a:pt x="1647" y="287"/>
                  </a:moveTo>
                  <a:cubicBezTo>
                    <a:pt x="2092" y="287"/>
                    <a:pt x="2544" y="418"/>
                    <a:pt x="2777" y="693"/>
                  </a:cubicBezTo>
                  <a:cubicBezTo>
                    <a:pt x="2853" y="783"/>
                    <a:pt x="2899" y="884"/>
                    <a:pt x="2905" y="984"/>
                  </a:cubicBezTo>
                  <a:lnTo>
                    <a:pt x="2907" y="1013"/>
                  </a:lnTo>
                  <a:cubicBezTo>
                    <a:pt x="2909" y="1208"/>
                    <a:pt x="2737" y="1363"/>
                    <a:pt x="2569" y="1461"/>
                  </a:cubicBezTo>
                  <a:cubicBezTo>
                    <a:pt x="2321" y="1604"/>
                    <a:pt x="1985" y="1680"/>
                    <a:pt x="1644" y="1680"/>
                  </a:cubicBezTo>
                  <a:cubicBezTo>
                    <a:pt x="1396" y="1680"/>
                    <a:pt x="1146" y="1640"/>
                    <a:pt x="925" y="1556"/>
                  </a:cubicBezTo>
                  <a:cubicBezTo>
                    <a:pt x="679" y="1463"/>
                    <a:pt x="385" y="1272"/>
                    <a:pt x="385" y="1016"/>
                  </a:cubicBezTo>
                  <a:cubicBezTo>
                    <a:pt x="385" y="705"/>
                    <a:pt x="702" y="491"/>
                    <a:pt x="999" y="388"/>
                  </a:cubicBezTo>
                  <a:cubicBezTo>
                    <a:pt x="1193" y="321"/>
                    <a:pt x="1419" y="287"/>
                    <a:pt x="1647" y="287"/>
                  </a:cubicBezTo>
                  <a:close/>
                  <a:moveTo>
                    <a:pt x="1646" y="1"/>
                  </a:moveTo>
                  <a:cubicBezTo>
                    <a:pt x="1232" y="1"/>
                    <a:pt x="817" y="94"/>
                    <a:pt x="497" y="284"/>
                  </a:cubicBezTo>
                  <a:cubicBezTo>
                    <a:pt x="224" y="446"/>
                    <a:pt x="1" y="698"/>
                    <a:pt x="1" y="1015"/>
                  </a:cubicBezTo>
                  <a:lnTo>
                    <a:pt x="1" y="1099"/>
                  </a:lnTo>
                  <a:cubicBezTo>
                    <a:pt x="1" y="1280"/>
                    <a:pt x="69" y="1438"/>
                    <a:pt x="186" y="1576"/>
                  </a:cubicBezTo>
                  <a:cubicBezTo>
                    <a:pt x="241" y="1641"/>
                    <a:pt x="309" y="1703"/>
                    <a:pt x="385" y="1756"/>
                  </a:cubicBezTo>
                  <a:cubicBezTo>
                    <a:pt x="493" y="1833"/>
                    <a:pt x="621" y="1902"/>
                    <a:pt x="760" y="1954"/>
                  </a:cubicBezTo>
                  <a:cubicBezTo>
                    <a:pt x="896" y="2007"/>
                    <a:pt x="1048" y="2047"/>
                    <a:pt x="1204" y="2075"/>
                  </a:cubicBezTo>
                  <a:cubicBezTo>
                    <a:pt x="1352" y="2100"/>
                    <a:pt x="1506" y="2114"/>
                    <a:pt x="1662" y="2114"/>
                  </a:cubicBezTo>
                  <a:cubicBezTo>
                    <a:pt x="1804" y="2114"/>
                    <a:pt x="1947" y="2103"/>
                    <a:pt x="2087" y="2080"/>
                  </a:cubicBezTo>
                  <a:cubicBezTo>
                    <a:pt x="2238" y="2054"/>
                    <a:pt x="2387" y="2016"/>
                    <a:pt x="2530" y="1960"/>
                  </a:cubicBezTo>
                  <a:cubicBezTo>
                    <a:pt x="2616" y="1928"/>
                    <a:pt x="2700" y="1887"/>
                    <a:pt x="2779" y="1841"/>
                  </a:cubicBezTo>
                  <a:cubicBezTo>
                    <a:pt x="2823" y="1815"/>
                    <a:pt x="2866" y="1787"/>
                    <a:pt x="2908" y="1756"/>
                  </a:cubicBezTo>
                  <a:cubicBezTo>
                    <a:pt x="2983" y="1703"/>
                    <a:pt x="3052" y="1640"/>
                    <a:pt x="3107" y="1572"/>
                  </a:cubicBezTo>
                  <a:cubicBezTo>
                    <a:pt x="3221" y="1441"/>
                    <a:pt x="3293" y="1281"/>
                    <a:pt x="3293" y="1103"/>
                  </a:cubicBezTo>
                  <a:lnTo>
                    <a:pt x="3293" y="1018"/>
                  </a:lnTo>
                  <a:cubicBezTo>
                    <a:pt x="3292" y="790"/>
                    <a:pt x="3177" y="594"/>
                    <a:pt x="3010" y="441"/>
                  </a:cubicBezTo>
                  <a:cubicBezTo>
                    <a:pt x="2692" y="150"/>
                    <a:pt x="2170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1"/>
            <p:cNvSpPr/>
            <p:nvPr/>
          </p:nvSpPr>
          <p:spPr>
            <a:xfrm>
              <a:off x="3350200" y="4630225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6" y="70"/>
                    <a:pt x="2797" y="132"/>
                    <a:pt x="2723" y="187"/>
                  </a:cubicBezTo>
                  <a:cubicBezTo>
                    <a:pt x="2723" y="1747"/>
                    <a:pt x="2723" y="3300"/>
                    <a:pt x="2721" y="4854"/>
                  </a:cubicBezTo>
                  <a:lnTo>
                    <a:pt x="2721" y="4855"/>
                  </a:lnTo>
                  <a:lnTo>
                    <a:pt x="2723" y="4884"/>
                  </a:lnTo>
                  <a:cubicBezTo>
                    <a:pt x="2723" y="4896"/>
                    <a:pt x="2723" y="4909"/>
                    <a:pt x="2721" y="4921"/>
                  </a:cubicBezTo>
                  <a:lnTo>
                    <a:pt x="2721" y="4922"/>
                  </a:lnTo>
                  <a:cubicBezTo>
                    <a:pt x="2721" y="6972"/>
                    <a:pt x="2719" y="9019"/>
                    <a:pt x="2719" y="11080"/>
                  </a:cubicBezTo>
                  <a:cubicBezTo>
                    <a:pt x="2721" y="11100"/>
                    <a:pt x="2721" y="11120"/>
                    <a:pt x="2719" y="11140"/>
                  </a:cubicBezTo>
                  <a:cubicBezTo>
                    <a:pt x="2712" y="11236"/>
                    <a:pt x="2673" y="11333"/>
                    <a:pt x="2619" y="11413"/>
                  </a:cubicBezTo>
                  <a:cubicBezTo>
                    <a:pt x="2550" y="11510"/>
                    <a:pt x="2452" y="11580"/>
                    <a:pt x="2352" y="11638"/>
                  </a:cubicBezTo>
                  <a:cubicBezTo>
                    <a:pt x="2094" y="11787"/>
                    <a:pt x="1783" y="11852"/>
                    <a:pt x="1478" y="11852"/>
                  </a:cubicBezTo>
                  <a:cubicBezTo>
                    <a:pt x="862" y="11852"/>
                    <a:pt x="273" y="11585"/>
                    <a:pt x="207" y="11208"/>
                  </a:cubicBezTo>
                  <a:cubicBezTo>
                    <a:pt x="202" y="11186"/>
                    <a:pt x="201" y="11162"/>
                    <a:pt x="201" y="11136"/>
                  </a:cubicBezTo>
                  <a:cubicBezTo>
                    <a:pt x="201" y="9052"/>
                    <a:pt x="201" y="6976"/>
                    <a:pt x="199" y="4897"/>
                  </a:cubicBezTo>
                  <a:lnTo>
                    <a:pt x="199" y="4887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3" y="135"/>
                    <a:pt x="55" y="73"/>
                    <a:pt x="0" y="8"/>
                  </a:cubicBezTo>
                  <a:lnTo>
                    <a:pt x="0" y="11125"/>
                  </a:lnTo>
                  <a:cubicBezTo>
                    <a:pt x="0" y="11906"/>
                    <a:pt x="719" y="12391"/>
                    <a:pt x="1468" y="12391"/>
                  </a:cubicBezTo>
                  <a:cubicBezTo>
                    <a:pt x="1748" y="12391"/>
                    <a:pt x="2033" y="12323"/>
                    <a:pt x="2286" y="12177"/>
                  </a:cubicBezTo>
                  <a:cubicBezTo>
                    <a:pt x="2689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1"/>
            <p:cNvSpPr/>
            <p:nvPr/>
          </p:nvSpPr>
          <p:spPr>
            <a:xfrm>
              <a:off x="3355175" y="45981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2" y="1"/>
                  </a:moveTo>
                  <a:cubicBezTo>
                    <a:pt x="1034" y="1"/>
                    <a:pt x="808" y="35"/>
                    <a:pt x="614" y="102"/>
                  </a:cubicBezTo>
                  <a:cubicBezTo>
                    <a:pt x="317" y="204"/>
                    <a:pt x="0" y="419"/>
                    <a:pt x="0" y="730"/>
                  </a:cubicBezTo>
                  <a:cubicBezTo>
                    <a:pt x="0" y="986"/>
                    <a:pt x="294" y="1177"/>
                    <a:pt x="540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6" y="1318"/>
                    <a:pt x="2184" y="1175"/>
                  </a:cubicBezTo>
                  <a:cubicBezTo>
                    <a:pt x="2352" y="1077"/>
                    <a:pt x="2524" y="921"/>
                    <a:pt x="2524" y="728"/>
                  </a:cubicBezTo>
                  <a:lnTo>
                    <a:pt x="2522" y="699"/>
                  </a:lnTo>
                  <a:cubicBezTo>
                    <a:pt x="2515" y="600"/>
                    <a:pt x="2469" y="499"/>
                    <a:pt x="2392" y="407"/>
                  </a:cubicBezTo>
                  <a:cubicBezTo>
                    <a:pt x="2159" y="132"/>
                    <a:pt x="1707" y="1"/>
                    <a:pt x="126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1"/>
            <p:cNvSpPr/>
            <p:nvPr/>
          </p:nvSpPr>
          <p:spPr>
            <a:xfrm>
              <a:off x="3418200" y="4751600"/>
              <a:ext cx="75" cy="1650"/>
            </a:xfrm>
            <a:custGeom>
              <a:rect b="b" l="l" r="r" t="t"/>
              <a:pathLst>
                <a:path extrusionOk="0" h="66" w="3">
                  <a:moveTo>
                    <a:pt x="1" y="1"/>
                  </a:moveTo>
                  <a:lnTo>
                    <a:pt x="1" y="66"/>
                  </a:lnTo>
                  <a:cubicBezTo>
                    <a:pt x="3" y="54"/>
                    <a:pt x="3" y="41"/>
                    <a:pt x="3" y="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1"/>
            <p:cNvSpPr/>
            <p:nvPr/>
          </p:nvSpPr>
          <p:spPr>
            <a:xfrm>
              <a:off x="3355200" y="4634875"/>
              <a:ext cx="63075" cy="117200"/>
            </a:xfrm>
            <a:custGeom>
              <a:rect b="b" l="l" r="r" t="t"/>
              <a:pathLst>
                <a:path extrusionOk="0" h="4688" w="2523">
                  <a:moveTo>
                    <a:pt x="0" y="1"/>
                  </a:moveTo>
                  <a:lnTo>
                    <a:pt x="0" y="4688"/>
                  </a:lnTo>
                  <a:cubicBezTo>
                    <a:pt x="7" y="4385"/>
                    <a:pt x="322" y="4175"/>
                    <a:pt x="614" y="4074"/>
                  </a:cubicBezTo>
                  <a:cubicBezTo>
                    <a:pt x="808" y="4007"/>
                    <a:pt x="1034" y="3973"/>
                    <a:pt x="1261" y="3973"/>
                  </a:cubicBezTo>
                  <a:cubicBezTo>
                    <a:pt x="1707" y="3973"/>
                    <a:pt x="2158" y="4104"/>
                    <a:pt x="2393" y="4379"/>
                  </a:cubicBezTo>
                  <a:cubicBezTo>
                    <a:pt x="2468" y="4469"/>
                    <a:pt x="2514" y="4567"/>
                    <a:pt x="2521" y="4668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2" y="31"/>
                    <a:pt x="2439" y="58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7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1"/>
            <p:cNvSpPr/>
            <p:nvPr/>
          </p:nvSpPr>
          <p:spPr>
            <a:xfrm>
              <a:off x="3355150" y="4734200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3" y="0"/>
                  </a:moveTo>
                  <a:cubicBezTo>
                    <a:pt x="1035" y="0"/>
                    <a:pt x="809" y="35"/>
                    <a:pt x="615" y="102"/>
                  </a:cubicBezTo>
                  <a:cubicBezTo>
                    <a:pt x="323" y="202"/>
                    <a:pt x="9" y="414"/>
                    <a:pt x="0" y="716"/>
                  </a:cubicBezTo>
                  <a:lnTo>
                    <a:pt x="0" y="728"/>
                  </a:lnTo>
                  <a:lnTo>
                    <a:pt x="0" y="739"/>
                  </a:lnTo>
                  <a:cubicBezTo>
                    <a:pt x="9" y="990"/>
                    <a:pt x="298" y="1177"/>
                    <a:pt x="541" y="1269"/>
                  </a:cubicBezTo>
                  <a:cubicBezTo>
                    <a:pt x="762" y="1352"/>
                    <a:pt x="1012" y="1393"/>
                    <a:pt x="1260" y="1393"/>
                  </a:cubicBezTo>
                  <a:cubicBezTo>
                    <a:pt x="1601" y="1393"/>
                    <a:pt x="1937" y="1316"/>
                    <a:pt x="2185" y="1173"/>
                  </a:cubicBezTo>
                  <a:cubicBezTo>
                    <a:pt x="2342" y="1082"/>
                    <a:pt x="2502" y="941"/>
                    <a:pt x="2523" y="765"/>
                  </a:cubicBezTo>
                  <a:lnTo>
                    <a:pt x="2523" y="763"/>
                  </a:lnTo>
                  <a:cubicBezTo>
                    <a:pt x="2523" y="740"/>
                    <a:pt x="2523" y="718"/>
                    <a:pt x="2521" y="698"/>
                  </a:cubicBezTo>
                  <a:lnTo>
                    <a:pt x="2521" y="697"/>
                  </a:lnTo>
                  <a:cubicBezTo>
                    <a:pt x="2515" y="595"/>
                    <a:pt x="2469" y="498"/>
                    <a:pt x="2393" y="407"/>
                  </a:cubicBezTo>
                  <a:cubicBezTo>
                    <a:pt x="2160" y="132"/>
                    <a:pt x="1708" y="0"/>
                    <a:pt x="1263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1"/>
            <p:cNvSpPr/>
            <p:nvPr/>
          </p:nvSpPr>
          <p:spPr>
            <a:xfrm>
              <a:off x="3418175" y="4907275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2" y="39"/>
                    <a:pt x="2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1"/>
            <p:cNvSpPr/>
            <p:nvPr/>
          </p:nvSpPr>
          <p:spPr>
            <a:xfrm>
              <a:off x="3354950" y="4752650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9" y="1"/>
                  </a:moveTo>
                  <a:cubicBezTo>
                    <a:pt x="9" y="6358"/>
                    <a:pt x="1" y="6287"/>
                    <a:pt x="25" y="6334"/>
                  </a:cubicBezTo>
                  <a:cubicBezTo>
                    <a:pt x="26" y="6338"/>
                    <a:pt x="26" y="6341"/>
                    <a:pt x="26" y="6346"/>
                  </a:cubicBezTo>
                  <a:cubicBezTo>
                    <a:pt x="133" y="6906"/>
                    <a:pt x="693" y="7245"/>
                    <a:pt x="1276" y="7245"/>
                  </a:cubicBezTo>
                  <a:cubicBezTo>
                    <a:pt x="1518" y="7245"/>
                    <a:pt x="1765" y="7186"/>
                    <a:pt x="1984" y="7059"/>
                  </a:cubicBezTo>
                  <a:cubicBezTo>
                    <a:pt x="2278" y="6889"/>
                    <a:pt x="2467" y="6619"/>
                    <a:pt x="2519" y="6318"/>
                  </a:cubicBezTo>
                  <a:cubicBezTo>
                    <a:pt x="2534" y="6200"/>
                    <a:pt x="2531" y="6919"/>
                    <a:pt x="2531" y="26"/>
                  </a:cubicBezTo>
                  <a:lnTo>
                    <a:pt x="2531" y="26"/>
                  </a:lnTo>
                  <a:cubicBezTo>
                    <a:pt x="2488" y="367"/>
                    <a:pt x="1912" y="657"/>
                    <a:pt x="1263" y="657"/>
                  </a:cubicBezTo>
                  <a:cubicBezTo>
                    <a:pt x="1028" y="657"/>
                    <a:pt x="782" y="619"/>
                    <a:pt x="549" y="531"/>
                  </a:cubicBezTo>
                  <a:cubicBezTo>
                    <a:pt x="313" y="442"/>
                    <a:pt x="21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1"/>
            <p:cNvSpPr/>
            <p:nvPr/>
          </p:nvSpPr>
          <p:spPr>
            <a:xfrm>
              <a:off x="3398675" y="4818450"/>
              <a:ext cx="8525" cy="8525"/>
            </a:xfrm>
            <a:custGeom>
              <a:rect b="b" l="l" r="r" t="t"/>
              <a:pathLst>
                <a:path extrusionOk="0" h="341" w="341">
                  <a:moveTo>
                    <a:pt x="171" y="24"/>
                  </a:moveTo>
                  <a:cubicBezTo>
                    <a:pt x="252" y="24"/>
                    <a:pt x="318" y="89"/>
                    <a:pt x="318" y="171"/>
                  </a:cubicBezTo>
                  <a:cubicBezTo>
                    <a:pt x="318" y="252"/>
                    <a:pt x="252" y="317"/>
                    <a:pt x="171" y="317"/>
                  </a:cubicBezTo>
                  <a:cubicBezTo>
                    <a:pt x="89" y="317"/>
                    <a:pt x="24" y="252"/>
                    <a:pt x="24" y="171"/>
                  </a:cubicBezTo>
                  <a:cubicBezTo>
                    <a:pt x="24" y="89"/>
                    <a:pt x="89" y="24"/>
                    <a:pt x="171" y="24"/>
                  </a:cubicBezTo>
                  <a:close/>
                  <a:moveTo>
                    <a:pt x="171" y="0"/>
                  </a:moveTo>
                  <a:cubicBezTo>
                    <a:pt x="78" y="0"/>
                    <a:pt x="0" y="77"/>
                    <a:pt x="0" y="171"/>
                  </a:cubicBezTo>
                  <a:cubicBezTo>
                    <a:pt x="0" y="264"/>
                    <a:pt x="77" y="341"/>
                    <a:pt x="171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8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1"/>
            <p:cNvSpPr/>
            <p:nvPr/>
          </p:nvSpPr>
          <p:spPr>
            <a:xfrm>
              <a:off x="3399850" y="4863575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106" y="26"/>
                  </a:moveTo>
                  <a:cubicBezTo>
                    <a:pt x="151" y="26"/>
                    <a:pt x="188" y="62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6" y="151"/>
                    <a:pt x="26" y="106"/>
                  </a:cubicBezTo>
                  <a:cubicBezTo>
                    <a:pt x="26" y="62"/>
                    <a:pt x="62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8" y="0"/>
                    <a:pt x="0" y="49"/>
                    <a:pt x="0" y="106"/>
                  </a:cubicBezTo>
                  <a:cubicBezTo>
                    <a:pt x="0" y="166"/>
                    <a:pt x="49" y="213"/>
                    <a:pt x="106" y="213"/>
                  </a:cubicBezTo>
                  <a:cubicBezTo>
                    <a:pt x="164" y="213"/>
                    <a:pt x="213" y="166"/>
                    <a:pt x="213" y="106"/>
                  </a:cubicBezTo>
                  <a:cubicBezTo>
                    <a:pt x="213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1"/>
            <p:cNvSpPr/>
            <p:nvPr/>
          </p:nvSpPr>
          <p:spPr>
            <a:xfrm>
              <a:off x="3366075" y="477970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106" y="26"/>
                  </a:moveTo>
                  <a:cubicBezTo>
                    <a:pt x="152" y="26"/>
                    <a:pt x="188" y="62"/>
                    <a:pt x="188" y="107"/>
                  </a:cubicBezTo>
                  <a:cubicBezTo>
                    <a:pt x="188" y="151"/>
                    <a:pt x="152" y="188"/>
                    <a:pt x="106" y="188"/>
                  </a:cubicBezTo>
                  <a:cubicBezTo>
                    <a:pt x="63" y="188"/>
                    <a:pt x="26" y="151"/>
                    <a:pt x="26" y="107"/>
                  </a:cubicBezTo>
                  <a:cubicBezTo>
                    <a:pt x="26" y="62"/>
                    <a:pt x="63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8" y="0"/>
                    <a:pt x="1" y="50"/>
                    <a:pt x="1" y="107"/>
                  </a:cubicBezTo>
                  <a:cubicBezTo>
                    <a:pt x="1" y="166"/>
                    <a:pt x="49" y="213"/>
                    <a:pt x="106" y="213"/>
                  </a:cubicBezTo>
                  <a:cubicBezTo>
                    <a:pt x="164" y="213"/>
                    <a:pt x="211" y="166"/>
                    <a:pt x="213" y="107"/>
                  </a:cubicBezTo>
                  <a:cubicBezTo>
                    <a:pt x="213" y="48"/>
                    <a:pt x="166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1"/>
            <p:cNvSpPr/>
            <p:nvPr/>
          </p:nvSpPr>
          <p:spPr>
            <a:xfrm>
              <a:off x="3370825" y="478512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23"/>
                  </a:moveTo>
                  <a:cubicBezTo>
                    <a:pt x="129" y="23"/>
                    <a:pt x="159" y="55"/>
                    <a:pt x="160" y="91"/>
                  </a:cubicBezTo>
                  <a:cubicBezTo>
                    <a:pt x="160" y="129"/>
                    <a:pt x="129" y="159"/>
                    <a:pt x="92" y="159"/>
                  </a:cubicBezTo>
                  <a:cubicBezTo>
                    <a:pt x="55" y="159"/>
                    <a:pt x="24" y="128"/>
                    <a:pt x="24" y="91"/>
                  </a:cubicBezTo>
                  <a:cubicBezTo>
                    <a:pt x="24" y="54"/>
                    <a:pt x="56" y="23"/>
                    <a:pt x="92" y="23"/>
                  </a:cubicBezTo>
                  <a:close/>
                  <a:moveTo>
                    <a:pt x="92" y="0"/>
                  </a:moveTo>
                  <a:cubicBezTo>
                    <a:pt x="41" y="0"/>
                    <a:pt x="0" y="40"/>
                    <a:pt x="0" y="91"/>
                  </a:cubicBezTo>
                  <a:cubicBezTo>
                    <a:pt x="0" y="143"/>
                    <a:pt x="42" y="183"/>
                    <a:pt x="92" y="183"/>
                  </a:cubicBezTo>
                  <a:cubicBezTo>
                    <a:pt x="142" y="183"/>
                    <a:pt x="184" y="143"/>
                    <a:pt x="184" y="91"/>
                  </a:cubicBezTo>
                  <a:cubicBezTo>
                    <a:pt x="184" y="40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1"/>
            <p:cNvSpPr/>
            <p:nvPr/>
          </p:nvSpPr>
          <p:spPr>
            <a:xfrm>
              <a:off x="3366250" y="4847475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8" y="25"/>
                  </a:moveTo>
                  <a:cubicBezTo>
                    <a:pt x="201" y="25"/>
                    <a:pt x="251" y="75"/>
                    <a:pt x="251" y="138"/>
                  </a:cubicBezTo>
                  <a:cubicBezTo>
                    <a:pt x="251" y="200"/>
                    <a:pt x="201" y="252"/>
                    <a:pt x="138" y="252"/>
                  </a:cubicBezTo>
                  <a:cubicBezTo>
                    <a:pt x="75" y="252"/>
                    <a:pt x="24" y="200"/>
                    <a:pt x="24" y="138"/>
                  </a:cubicBezTo>
                  <a:cubicBezTo>
                    <a:pt x="24" y="75"/>
                    <a:pt x="75" y="25"/>
                    <a:pt x="138" y="25"/>
                  </a:cubicBezTo>
                  <a:close/>
                  <a:moveTo>
                    <a:pt x="138" y="0"/>
                  </a:moveTo>
                  <a:cubicBezTo>
                    <a:pt x="62" y="0"/>
                    <a:pt x="0" y="62"/>
                    <a:pt x="0" y="138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4" y="276"/>
                    <a:pt x="275" y="214"/>
                    <a:pt x="275" y="138"/>
                  </a:cubicBezTo>
                  <a:cubicBezTo>
                    <a:pt x="275" y="62"/>
                    <a:pt x="21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1"/>
            <p:cNvSpPr/>
            <p:nvPr/>
          </p:nvSpPr>
          <p:spPr>
            <a:xfrm>
              <a:off x="3375350" y="4811550"/>
              <a:ext cx="6875" cy="6900"/>
            </a:xfrm>
            <a:custGeom>
              <a:rect b="b" l="l" r="r" t="t"/>
              <a:pathLst>
                <a:path extrusionOk="0" h="276" w="275">
                  <a:moveTo>
                    <a:pt x="138" y="25"/>
                  </a:moveTo>
                  <a:cubicBezTo>
                    <a:pt x="200" y="25"/>
                    <a:pt x="251" y="76"/>
                    <a:pt x="252" y="139"/>
                  </a:cubicBezTo>
                  <a:cubicBezTo>
                    <a:pt x="252" y="202"/>
                    <a:pt x="200" y="253"/>
                    <a:pt x="138" y="253"/>
                  </a:cubicBezTo>
                  <a:cubicBezTo>
                    <a:pt x="75" y="253"/>
                    <a:pt x="23" y="202"/>
                    <a:pt x="23" y="139"/>
                  </a:cubicBezTo>
                  <a:cubicBezTo>
                    <a:pt x="23" y="76"/>
                    <a:pt x="75" y="25"/>
                    <a:pt x="138" y="25"/>
                  </a:cubicBezTo>
                  <a:close/>
                  <a:moveTo>
                    <a:pt x="138" y="1"/>
                  </a:moveTo>
                  <a:cubicBezTo>
                    <a:pt x="62" y="1"/>
                    <a:pt x="0" y="62"/>
                    <a:pt x="0" y="138"/>
                  </a:cubicBezTo>
                  <a:cubicBezTo>
                    <a:pt x="0" y="213"/>
                    <a:pt x="62" y="275"/>
                    <a:pt x="138" y="275"/>
                  </a:cubicBezTo>
                  <a:cubicBezTo>
                    <a:pt x="214" y="275"/>
                    <a:pt x="275" y="213"/>
                    <a:pt x="275" y="138"/>
                  </a:cubicBezTo>
                  <a:cubicBezTo>
                    <a:pt x="275" y="62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1"/>
            <p:cNvSpPr/>
            <p:nvPr/>
          </p:nvSpPr>
          <p:spPr>
            <a:xfrm>
              <a:off x="3367150" y="4883200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5"/>
                  </a:moveTo>
                  <a:cubicBezTo>
                    <a:pt x="84" y="25"/>
                    <a:pt x="102" y="43"/>
                    <a:pt x="102" y="63"/>
                  </a:cubicBezTo>
                  <a:cubicBezTo>
                    <a:pt x="102" y="83"/>
                    <a:pt x="84" y="100"/>
                    <a:pt x="63" y="100"/>
                  </a:cubicBezTo>
                  <a:cubicBezTo>
                    <a:pt x="43" y="100"/>
                    <a:pt x="26" y="83"/>
                    <a:pt x="26" y="63"/>
                  </a:cubicBezTo>
                  <a:cubicBezTo>
                    <a:pt x="26" y="42"/>
                    <a:pt x="43" y="25"/>
                    <a:pt x="63" y="25"/>
                  </a:cubicBezTo>
                  <a:close/>
                  <a:moveTo>
                    <a:pt x="63" y="1"/>
                  </a:moveTo>
                  <a:cubicBezTo>
                    <a:pt x="29" y="1"/>
                    <a:pt x="1" y="28"/>
                    <a:pt x="1" y="64"/>
                  </a:cubicBezTo>
                  <a:cubicBezTo>
                    <a:pt x="1" y="99"/>
                    <a:pt x="30" y="126"/>
                    <a:pt x="63" y="126"/>
                  </a:cubicBezTo>
                  <a:cubicBezTo>
                    <a:pt x="98" y="126"/>
                    <a:pt x="126" y="99"/>
                    <a:pt x="126" y="64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1"/>
            <p:cNvSpPr/>
            <p:nvPr/>
          </p:nvSpPr>
          <p:spPr>
            <a:xfrm>
              <a:off x="3396450" y="4819025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3" y="24"/>
                  </a:moveTo>
                  <a:cubicBezTo>
                    <a:pt x="84" y="24"/>
                    <a:pt x="101" y="42"/>
                    <a:pt x="101" y="63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6" y="84"/>
                    <a:pt x="26" y="63"/>
                  </a:cubicBezTo>
                  <a:cubicBezTo>
                    <a:pt x="26" y="41"/>
                    <a:pt x="42" y="24"/>
                    <a:pt x="63" y="24"/>
                  </a:cubicBezTo>
                  <a:close/>
                  <a:moveTo>
                    <a:pt x="63" y="0"/>
                  </a:moveTo>
                  <a:cubicBezTo>
                    <a:pt x="28" y="0"/>
                    <a:pt x="0" y="27"/>
                    <a:pt x="0" y="63"/>
                  </a:cubicBezTo>
                  <a:cubicBezTo>
                    <a:pt x="0" y="98"/>
                    <a:pt x="30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7"/>
                    <a:pt x="99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3398025" y="4902925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3"/>
                  </a:moveTo>
                  <a:cubicBezTo>
                    <a:pt x="139" y="23"/>
                    <a:pt x="173" y="58"/>
                    <a:pt x="173" y="98"/>
                  </a:cubicBezTo>
                  <a:cubicBezTo>
                    <a:pt x="173" y="138"/>
                    <a:pt x="139" y="173"/>
                    <a:pt x="99" y="173"/>
                  </a:cubicBezTo>
                  <a:cubicBezTo>
                    <a:pt x="58" y="173"/>
                    <a:pt x="24" y="138"/>
                    <a:pt x="24" y="98"/>
                  </a:cubicBezTo>
                  <a:cubicBezTo>
                    <a:pt x="24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5" y="0"/>
                    <a:pt x="0" y="44"/>
                    <a:pt x="0" y="98"/>
                  </a:cubicBezTo>
                  <a:cubicBezTo>
                    <a:pt x="0" y="152"/>
                    <a:pt x="45" y="196"/>
                    <a:pt x="99" y="196"/>
                  </a:cubicBezTo>
                  <a:cubicBezTo>
                    <a:pt x="152" y="196"/>
                    <a:pt x="197" y="152"/>
                    <a:pt x="197" y="98"/>
                  </a:cubicBezTo>
                  <a:cubicBezTo>
                    <a:pt x="197" y="44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3383050" y="4910650"/>
              <a:ext cx="8575" cy="8575"/>
            </a:xfrm>
            <a:custGeom>
              <a:rect b="b" l="l" r="r" t="t"/>
              <a:pathLst>
                <a:path extrusionOk="0" h="343" w="343">
                  <a:moveTo>
                    <a:pt x="171" y="22"/>
                  </a:moveTo>
                  <a:cubicBezTo>
                    <a:pt x="253" y="22"/>
                    <a:pt x="320" y="89"/>
                    <a:pt x="320" y="170"/>
                  </a:cubicBezTo>
                  <a:cubicBezTo>
                    <a:pt x="320" y="250"/>
                    <a:pt x="253" y="317"/>
                    <a:pt x="171" y="317"/>
                  </a:cubicBezTo>
                  <a:cubicBezTo>
                    <a:pt x="90" y="317"/>
                    <a:pt x="23" y="251"/>
                    <a:pt x="23" y="170"/>
                  </a:cubicBezTo>
                  <a:cubicBezTo>
                    <a:pt x="23" y="89"/>
                    <a:pt x="90" y="22"/>
                    <a:pt x="171" y="22"/>
                  </a:cubicBezTo>
                  <a:close/>
                  <a:moveTo>
                    <a:pt x="171" y="0"/>
                  </a:moveTo>
                  <a:cubicBezTo>
                    <a:pt x="77" y="0"/>
                    <a:pt x="0" y="75"/>
                    <a:pt x="0" y="171"/>
                  </a:cubicBezTo>
                  <a:cubicBezTo>
                    <a:pt x="0" y="265"/>
                    <a:pt x="77" y="343"/>
                    <a:pt x="171" y="343"/>
                  </a:cubicBezTo>
                  <a:cubicBezTo>
                    <a:pt x="267" y="343"/>
                    <a:pt x="343" y="265"/>
                    <a:pt x="343" y="171"/>
                  </a:cubicBezTo>
                  <a:cubicBezTo>
                    <a:pt x="343" y="77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3400475" y="4778650"/>
              <a:ext cx="4925" cy="4950"/>
            </a:xfrm>
            <a:custGeom>
              <a:rect b="b" l="l" r="r" t="t"/>
              <a:pathLst>
                <a:path extrusionOk="0" h="198" w="197">
                  <a:moveTo>
                    <a:pt x="99" y="25"/>
                  </a:moveTo>
                  <a:cubicBezTo>
                    <a:pt x="139" y="25"/>
                    <a:pt x="173" y="57"/>
                    <a:pt x="173" y="99"/>
                  </a:cubicBezTo>
                  <a:cubicBezTo>
                    <a:pt x="173" y="140"/>
                    <a:pt x="139" y="173"/>
                    <a:pt x="99" y="173"/>
                  </a:cubicBezTo>
                  <a:cubicBezTo>
                    <a:pt x="58" y="173"/>
                    <a:pt x="24" y="140"/>
                    <a:pt x="24" y="99"/>
                  </a:cubicBezTo>
                  <a:cubicBezTo>
                    <a:pt x="24" y="57"/>
                    <a:pt x="58" y="25"/>
                    <a:pt x="99" y="25"/>
                  </a:cubicBezTo>
                  <a:close/>
                  <a:moveTo>
                    <a:pt x="99" y="1"/>
                  </a:moveTo>
                  <a:cubicBezTo>
                    <a:pt x="45" y="1"/>
                    <a:pt x="1" y="46"/>
                    <a:pt x="1" y="99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2" y="197"/>
                    <a:pt x="196" y="152"/>
                    <a:pt x="196" y="99"/>
                  </a:cubicBezTo>
                  <a:cubicBezTo>
                    <a:pt x="196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3397700" y="4640000"/>
              <a:ext cx="11075" cy="298525"/>
            </a:xfrm>
            <a:custGeom>
              <a:rect b="b" l="l" r="r" t="t"/>
              <a:pathLst>
                <a:path extrusionOk="0" h="11941" w="443">
                  <a:moveTo>
                    <a:pt x="443" y="0"/>
                  </a:moveTo>
                  <a:cubicBezTo>
                    <a:pt x="301" y="55"/>
                    <a:pt x="152" y="94"/>
                    <a:pt x="1" y="118"/>
                  </a:cubicBezTo>
                  <a:lnTo>
                    <a:pt x="1" y="11940"/>
                  </a:lnTo>
                  <a:cubicBezTo>
                    <a:pt x="132" y="11908"/>
                    <a:pt x="258" y="11855"/>
                    <a:pt x="378" y="11786"/>
                  </a:cubicBezTo>
                  <a:cubicBezTo>
                    <a:pt x="400" y="11775"/>
                    <a:pt x="422" y="11761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3364525" y="4639825"/>
              <a:ext cx="11100" cy="298675"/>
            </a:xfrm>
            <a:custGeom>
              <a:rect b="b" l="l" r="r" t="t"/>
              <a:pathLst>
                <a:path extrusionOk="0" h="11947" w="444">
                  <a:moveTo>
                    <a:pt x="1" y="1"/>
                  </a:moveTo>
                  <a:lnTo>
                    <a:pt x="1" y="11752"/>
                  </a:lnTo>
                  <a:cubicBezTo>
                    <a:pt x="22" y="11766"/>
                    <a:pt x="45" y="11781"/>
                    <a:pt x="67" y="11792"/>
                  </a:cubicBezTo>
                  <a:cubicBezTo>
                    <a:pt x="186" y="11861"/>
                    <a:pt x="312" y="11914"/>
                    <a:pt x="444" y="11946"/>
                  </a:cubicBezTo>
                  <a:lnTo>
                    <a:pt x="444" y="122"/>
                  </a:lnTo>
                  <a:cubicBezTo>
                    <a:pt x="288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3426450" y="4641050"/>
              <a:ext cx="82350" cy="52850"/>
            </a:xfrm>
            <a:custGeom>
              <a:rect b="b" l="l" r="r" t="t"/>
              <a:pathLst>
                <a:path extrusionOk="0" h="2114" w="3294">
                  <a:moveTo>
                    <a:pt x="1648" y="287"/>
                  </a:moveTo>
                  <a:cubicBezTo>
                    <a:pt x="2093" y="287"/>
                    <a:pt x="2545" y="418"/>
                    <a:pt x="2778" y="693"/>
                  </a:cubicBezTo>
                  <a:cubicBezTo>
                    <a:pt x="2854" y="784"/>
                    <a:pt x="2900" y="884"/>
                    <a:pt x="2906" y="984"/>
                  </a:cubicBezTo>
                  <a:lnTo>
                    <a:pt x="2907" y="1013"/>
                  </a:lnTo>
                  <a:cubicBezTo>
                    <a:pt x="2909" y="1208"/>
                    <a:pt x="2737" y="1363"/>
                    <a:pt x="2570" y="1461"/>
                  </a:cubicBezTo>
                  <a:cubicBezTo>
                    <a:pt x="2322" y="1604"/>
                    <a:pt x="1985" y="1680"/>
                    <a:pt x="1644" y="1680"/>
                  </a:cubicBezTo>
                  <a:cubicBezTo>
                    <a:pt x="1397" y="1680"/>
                    <a:pt x="1146" y="1640"/>
                    <a:pt x="926" y="1556"/>
                  </a:cubicBezTo>
                  <a:cubicBezTo>
                    <a:pt x="680" y="1463"/>
                    <a:pt x="386" y="1272"/>
                    <a:pt x="386" y="1016"/>
                  </a:cubicBezTo>
                  <a:cubicBezTo>
                    <a:pt x="386" y="706"/>
                    <a:pt x="703" y="491"/>
                    <a:pt x="999" y="388"/>
                  </a:cubicBezTo>
                  <a:cubicBezTo>
                    <a:pt x="1194" y="321"/>
                    <a:pt x="1420" y="287"/>
                    <a:pt x="1648" y="287"/>
                  </a:cubicBezTo>
                  <a:close/>
                  <a:moveTo>
                    <a:pt x="1647" y="1"/>
                  </a:moveTo>
                  <a:cubicBezTo>
                    <a:pt x="1233" y="1"/>
                    <a:pt x="818" y="94"/>
                    <a:pt x="498" y="284"/>
                  </a:cubicBezTo>
                  <a:cubicBezTo>
                    <a:pt x="224" y="446"/>
                    <a:pt x="0" y="698"/>
                    <a:pt x="0" y="1015"/>
                  </a:cubicBezTo>
                  <a:lnTo>
                    <a:pt x="0" y="1099"/>
                  </a:lnTo>
                  <a:cubicBezTo>
                    <a:pt x="0" y="1280"/>
                    <a:pt x="68" y="1439"/>
                    <a:pt x="187" y="1576"/>
                  </a:cubicBezTo>
                  <a:cubicBezTo>
                    <a:pt x="241" y="1641"/>
                    <a:pt x="309" y="1703"/>
                    <a:pt x="386" y="1756"/>
                  </a:cubicBezTo>
                  <a:cubicBezTo>
                    <a:pt x="495" y="1834"/>
                    <a:pt x="621" y="1902"/>
                    <a:pt x="762" y="1954"/>
                  </a:cubicBezTo>
                  <a:cubicBezTo>
                    <a:pt x="898" y="2007"/>
                    <a:pt x="1050" y="2047"/>
                    <a:pt x="1205" y="2075"/>
                  </a:cubicBezTo>
                  <a:cubicBezTo>
                    <a:pt x="1352" y="2101"/>
                    <a:pt x="1505" y="2114"/>
                    <a:pt x="1660" y="2114"/>
                  </a:cubicBezTo>
                  <a:cubicBezTo>
                    <a:pt x="1803" y="2114"/>
                    <a:pt x="1947" y="2103"/>
                    <a:pt x="2087" y="2080"/>
                  </a:cubicBezTo>
                  <a:cubicBezTo>
                    <a:pt x="2239" y="2054"/>
                    <a:pt x="2388" y="2016"/>
                    <a:pt x="2530" y="1960"/>
                  </a:cubicBezTo>
                  <a:cubicBezTo>
                    <a:pt x="2617" y="1928"/>
                    <a:pt x="2701" y="1887"/>
                    <a:pt x="2779" y="1841"/>
                  </a:cubicBezTo>
                  <a:cubicBezTo>
                    <a:pt x="2823" y="1815"/>
                    <a:pt x="2867" y="1787"/>
                    <a:pt x="2909" y="1756"/>
                  </a:cubicBezTo>
                  <a:cubicBezTo>
                    <a:pt x="2984" y="1703"/>
                    <a:pt x="3053" y="1640"/>
                    <a:pt x="3108" y="1572"/>
                  </a:cubicBezTo>
                  <a:cubicBezTo>
                    <a:pt x="3221" y="1441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4" y="789"/>
                    <a:pt x="3177" y="594"/>
                    <a:pt x="3011" y="441"/>
                  </a:cubicBezTo>
                  <a:cubicBezTo>
                    <a:pt x="2693" y="150"/>
                    <a:pt x="2171" y="1"/>
                    <a:pt x="1647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3431100" y="4680250"/>
              <a:ext cx="73075" cy="309800"/>
            </a:xfrm>
            <a:custGeom>
              <a:rect b="b" l="l" r="r" t="t"/>
              <a:pathLst>
                <a:path extrusionOk="0" h="12392" w="2923">
                  <a:moveTo>
                    <a:pt x="2922" y="1"/>
                  </a:moveTo>
                  <a:cubicBezTo>
                    <a:pt x="2867" y="69"/>
                    <a:pt x="2798" y="131"/>
                    <a:pt x="2723" y="186"/>
                  </a:cubicBezTo>
                  <a:cubicBezTo>
                    <a:pt x="2723" y="1746"/>
                    <a:pt x="2723" y="3299"/>
                    <a:pt x="2722" y="4853"/>
                  </a:cubicBezTo>
                  <a:lnTo>
                    <a:pt x="2722" y="4855"/>
                  </a:lnTo>
                  <a:lnTo>
                    <a:pt x="2723" y="4883"/>
                  </a:lnTo>
                  <a:cubicBezTo>
                    <a:pt x="2723" y="4895"/>
                    <a:pt x="2723" y="4908"/>
                    <a:pt x="2722" y="4920"/>
                  </a:cubicBezTo>
                  <a:lnTo>
                    <a:pt x="2722" y="4921"/>
                  </a:lnTo>
                  <a:cubicBezTo>
                    <a:pt x="2722" y="6971"/>
                    <a:pt x="2720" y="9018"/>
                    <a:pt x="2720" y="11080"/>
                  </a:cubicBezTo>
                  <a:cubicBezTo>
                    <a:pt x="2722" y="11099"/>
                    <a:pt x="2722" y="11119"/>
                    <a:pt x="2720" y="11139"/>
                  </a:cubicBezTo>
                  <a:cubicBezTo>
                    <a:pt x="2713" y="11235"/>
                    <a:pt x="2675" y="11332"/>
                    <a:pt x="2620" y="11412"/>
                  </a:cubicBezTo>
                  <a:cubicBezTo>
                    <a:pt x="2550" y="11509"/>
                    <a:pt x="2453" y="11579"/>
                    <a:pt x="2353" y="11637"/>
                  </a:cubicBezTo>
                  <a:cubicBezTo>
                    <a:pt x="2095" y="11786"/>
                    <a:pt x="1783" y="11851"/>
                    <a:pt x="1479" y="11851"/>
                  </a:cubicBezTo>
                  <a:cubicBezTo>
                    <a:pt x="863" y="11851"/>
                    <a:pt x="274" y="11584"/>
                    <a:pt x="209" y="11207"/>
                  </a:cubicBezTo>
                  <a:cubicBezTo>
                    <a:pt x="204" y="11185"/>
                    <a:pt x="202" y="11160"/>
                    <a:pt x="202" y="11135"/>
                  </a:cubicBezTo>
                  <a:cubicBezTo>
                    <a:pt x="202" y="9051"/>
                    <a:pt x="202" y="6975"/>
                    <a:pt x="200" y="4899"/>
                  </a:cubicBezTo>
                  <a:lnTo>
                    <a:pt x="200" y="4888"/>
                  </a:lnTo>
                  <a:lnTo>
                    <a:pt x="200" y="4877"/>
                  </a:lnTo>
                  <a:lnTo>
                    <a:pt x="200" y="189"/>
                  </a:lnTo>
                  <a:cubicBezTo>
                    <a:pt x="123" y="136"/>
                    <a:pt x="55" y="74"/>
                    <a:pt x="1" y="9"/>
                  </a:cubicBezTo>
                  <a:lnTo>
                    <a:pt x="1" y="11125"/>
                  </a:lnTo>
                  <a:cubicBezTo>
                    <a:pt x="1" y="11906"/>
                    <a:pt x="719" y="12392"/>
                    <a:pt x="1469" y="12392"/>
                  </a:cubicBezTo>
                  <a:cubicBezTo>
                    <a:pt x="1749" y="12392"/>
                    <a:pt x="2034" y="12324"/>
                    <a:pt x="2288" y="12177"/>
                  </a:cubicBezTo>
                  <a:cubicBezTo>
                    <a:pt x="2691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3436100" y="4648200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3" y="1"/>
                  </a:moveTo>
                  <a:cubicBezTo>
                    <a:pt x="1035" y="1"/>
                    <a:pt x="809" y="35"/>
                    <a:pt x="614" y="102"/>
                  </a:cubicBezTo>
                  <a:cubicBezTo>
                    <a:pt x="319" y="205"/>
                    <a:pt x="1" y="420"/>
                    <a:pt x="1" y="730"/>
                  </a:cubicBezTo>
                  <a:cubicBezTo>
                    <a:pt x="1" y="986"/>
                    <a:pt x="295" y="1177"/>
                    <a:pt x="541" y="1270"/>
                  </a:cubicBezTo>
                  <a:cubicBezTo>
                    <a:pt x="761" y="1354"/>
                    <a:pt x="1012" y="1394"/>
                    <a:pt x="1260" y="1394"/>
                  </a:cubicBezTo>
                  <a:cubicBezTo>
                    <a:pt x="1601" y="1394"/>
                    <a:pt x="1938" y="1318"/>
                    <a:pt x="2185" y="1175"/>
                  </a:cubicBezTo>
                  <a:cubicBezTo>
                    <a:pt x="2353" y="1077"/>
                    <a:pt x="2524" y="922"/>
                    <a:pt x="2524" y="729"/>
                  </a:cubicBezTo>
                  <a:lnTo>
                    <a:pt x="2523" y="699"/>
                  </a:lnTo>
                  <a:cubicBezTo>
                    <a:pt x="2515" y="599"/>
                    <a:pt x="2471" y="498"/>
                    <a:pt x="2393" y="407"/>
                  </a:cubicBezTo>
                  <a:cubicBezTo>
                    <a:pt x="2161" y="132"/>
                    <a:pt x="1709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3499175" y="4801600"/>
              <a:ext cx="50" cy="1650"/>
            </a:xfrm>
            <a:custGeom>
              <a:rect b="b" l="l" r="r" t="t"/>
              <a:pathLst>
                <a:path extrusionOk="0" h="66" w="2">
                  <a:moveTo>
                    <a:pt x="0" y="1"/>
                  </a:moveTo>
                  <a:lnTo>
                    <a:pt x="0" y="66"/>
                  </a:lnTo>
                  <a:cubicBezTo>
                    <a:pt x="1" y="54"/>
                    <a:pt x="1" y="41"/>
                    <a:pt x="1" y="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3436125" y="4684875"/>
              <a:ext cx="63100" cy="117200"/>
            </a:xfrm>
            <a:custGeom>
              <a:rect b="b" l="l" r="r" t="t"/>
              <a:pathLst>
                <a:path extrusionOk="0" h="4688" w="2524">
                  <a:moveTo>
                    <a:pt x="1" y="1"/>
                  </a:moveTo>
                  <a:lnTo>
                    <a:pt x="1" y="4688"/>
                  </a:lnTo>
                  <a:cubicBezTo>
                    <a:pt x="9" y="4385"/>
                    <a:pt x="323" y="4175"/>
                    <a:pt x="615" y="4074"/>
                  </a:cubicBezTo>
                  <a:cubicBezTo>
                    <a:pt x="809" y="4007"/>
                    <a:pt x="1035" y="3973"/>
                    <a:pt x="1262" y="3973"/>
                  </a:cubicBezTo>
                  <a:cubicBezTo>
                    <a:pt x="1708" y="3973"/>
                    <a:pt x="2160" y="4104"/>
                    <a:pt x="2393" y="4379"/>
                  </a:cubicBezTo>
                  <a:cubicBezTo>
                    <a:pt x="2470" y="4469"/>
                    <a:pt x="2515" y="4567"/>
                    <a:pt x="2522" y="4668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1" y="31"/>
                    <a:pt x="2438" y="59"/>
                    <a:pt x="2396" y="84"/>
                  </a:cubicBezTo>
                  <a:cubicBezTo>
                    <a:pt x="2070" y="272"/>
                    <a:pt x="1670" y="358"/>
                    <a:pt x="1276" y="358"/>
                  </a:cubicBezTo>
                  <a:cubicBezTo>
                    <a:pt x="793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3436100" y="4784200"/>
              <a:ext cx="63100" cy="34825"/>
            </a:xfrm>
            <a:custGeom>
              <a:rect b="b" l="l" r="r" t="t"/>
              <a:pathLst>
                <a:path extrusionOk="0" h="1393" w="2524">
                  <a:moveTo>
                    <a:pt x="1263" y="0"/>
                  </a:moveTo>
                  <a:cubicBezTo>
                    <a:pt x="1035" y="0"/>
                    <a:pt x="809" y="35"/>
                    <a:pt x="614" y="102"/>
                  </a:cubicBezTo>
                  <a:cubicBezTo>
                    <a:pt x="323" y="202"/>
                    <a:pt x="10" y="414"/>
                    <a:pt x="1" y="716"/>
                  </a:cubicBezTo>
                  <a:lnTo>
                    <a:pt x="1" y="728"/>
                  </a:lnTo>
                  <a:lnTo>
                    <a:pt x="1" y="739"/>
                  </a:lnTo>
                  <a:cubicBezTo>
                    <a:pt x="10" y="990"/>
                    <a:pt x="299" y="1176"/>
                    <a:pt x="541" y="1269"/>
                  </a:cubicBezTo>
                  <a:cubicBezTo>
                    <a:pt x="761" y="1352"/>
                    <a:pt x="1012" y="1392"/>
                    <a:pt x="1260" y="1392"/>
                  </a:cubicBezTo>
                  <a:cubicBezTo>
                    <a:pt x="1601" y="1392"/>
                    <a:pt x="1938" y="1316"/>
                    <a:pt x="2185" y="1173"/>
                  </a:cubicBezTo>
                  <a:cubicBezTo>
                    <a:pt x="2342" y="1082"/>
                    <a:pt x="2502" y="941"/>
                    <a:pt x="2523" y="765"/>
                  </a:cubicBezTo>
                  <a:lnTo>
                    <a:pt x="2523" y="763"/>
                  </a:lnTo>
                  <a:cubicBezTo>
                    <a:pt x="2523" y="740"/>
                    <a:pt x="2523" y="718"/>
                    <a:pt x="2521" y="698"/>
                  </a:cubicBezTo>
                  <a:lnTo>
                    <a:pt x="2521" y="697"/>
                  </a:lnTo>
                  <a:cubicBezTo>
                    <a:pt x="2515" y="595"/>
                    <a:pt x="2469" y="498"/>
                    <a:pt x="2393" y="407"/>
                  </a:cubicBezTo>
                  <a:cubicBezTo>
                    <a:pt x="2161" y="132"/>
                    <a:pt x="1709" y="0"/>
                    <a:pt x="1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3499100" y="4957275"/>
              <a:ext cx="75" cy="1475"/>
            </a:xfrm>
            <a:custGeom>
              <a:rect b="b" l="l" r="r" t="t"/>
              <a:pathLst>
                <a:path extrusionOk="0" h="59" w="3">
                  <a:moveTo>
                    <a:pt x="0" y="0"/>
                  </a:moveTo>
                  <a:lnTo>
                    <a:pt x="0" y="59"/>
                  </a:lnTo>
                  <a:cubicBezTo>
                    <a:pt x="2" y="39"/>
                    <a:pt x="2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3435875" y="4802650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9" y="1"/>
                  </a:moveTo>
                  <a:cubicBezTo>
                    <a:pt x="9" y="6358"/>
                    <a:pt x="0" y="6287"/>
                    <a:pt x="24" y="6334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3" y="6906"/>
                    <a:pt x="693" y="7245"/>
                    <a:pt x="1275" y="7245"/>
                  </a:cubicBezTo>
                  <a:cubicBezTo>
                    <a:pt x="1518" y="7245"/>
                    <a:pt x="1764" y="7186"/>
                    <a:pt x="1984" y="7059"/>
                  </a:cubicBezTo>
                  <a:cubicBezTo>
                    <a:pt x="2278" y="6889"/>
                    <a:pt x="2466" y="6617"/>
                    <a:pt x="2519" y="6318"/>
                  </a:cubicBezTo>
                  <a:cubicBezTo>
                    <a:pt x="2533" y="6199"/>
                    <a:pt x="2531" y="6919"/>
                    <a:pt x="2531" y="26"/>
                  </a:cubicBezTo>
                  <a:lnTo>
                    <a:pt x="2531" y="26"/>
                  </a:lnTo>
                  <a:cubicBezTo>
                    <a:pt x="2490" y="367"/>
                    <a:pt x="1913" y="657"/>
                    <a:pt x="1263" y="657"/>
                  </a:cubicBezTo>
                  <a:cubicBezTo>
                    <a:pt x="1027" y="657"/>
                    <a:pt x="782" y="619"/>
                    <a:pt x="549" y="531"/>
                  </a:cubicBezTo>
                  <a:cubicBezTo>
                    <a:pt x="312" y="442"/>
                    <a:pt x="20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3479575" y="4868450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2" y="24"/>
                  </a:moveTo>
                  <a:cubicBezTo>
                    <a:pt x="252" y="24"/>
                    <a:pt x="318" y="89"/>
                    <a:pt x="318" y="171"/>
                  </a:cubicBezTo>
                  <a:cubicBezTo>
                    <a:pt x="318" y="251"/>
                    <a:pt x="252" y="317"/>
                    <a:pt x="172" y="317"/>
                  </a:cubicBezTo>
                  <a:cubicBezTo>
                    <a:pt x="90" y="317"/>
                    <a:pt x="25" y="251"/>
                    <a:pt x="25" y="171"/>
                  </a:cubicBezTo>
                  <a:cubicBezTo>
                    <a:pt x="25" y="89"/>
                    <a:pt x="90" y="24"/>
                    <a:pt x="172" y="24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7" y="340"/>
                    <a:pt x="172" y="340"/>
                  </a:cubicBezTo>
                  <a:cubicBezTo>
                    <a:pt x="266" y="340"/>
                    <a:pt x="341" y="264"/>
                    <a:pt x="341" y="171"/>
                  </a:cubicBezTo>
                  <a:cubicBezTo>
                    <a:pt x="341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3480825" y="4913575"/>
              <a:ext cx="5275" cy="5325"/>
            </a:xfrm>
            <a:custGeom>
              <a:rect b="b" l="l" r="r" t="t"/>
              <a:pathLst>
                <a:path extrusionOk="0" h="213" w="211">
                  <a:moveTo>
                    <a:pt x="106" y="26"/>
                  </a:moveTo>
                  <a:cubicBezTo>
                    <a:pt x="150" y="26"/>
                    <a:pt x="187" y="62"/>
                    <a:pt x="187" y="106"/>
                  </a:cubicBezTo>
                  <a:cubicBezTo>
                    <a:pt x="187" y="151"/>
                    <a:pt x="150" y="188"/>
                    <a:pt x="106" y="188"/>
                  </a:cubicBezTo>
                  <a:cubicBezTo>
                    <a:pt x="61" y="188"/>
                    <a:pt x="24" y="151"/>
                    <a:pt x="24" y="106"/>
                  </a:cubicBezTo>
                  <a:cubicBezTo>
                    <a:pt x="24" y="62"/>
                    <a:pt x="61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7" y="0"/>
                    <a:pt x="0" y="49"/>
                    <a:pt x="0" y="106"/>
                  </a:cubicBezTo>
                  <a:cubicBezTo>
                    <a:pt x="0" y="166"/>
                    <a:pt x="48" y="213"/>
                    <a:pt x="106" y="213"/>
                  </a:cubicBezTo>
                  <a:cubicBezTo>
                    <a:pt x="164" y="213"/>
                    <a:pt x="211" y="166"/>
                    <a:pt x="211" y="106"/>
                  </a:cubicBezTo>
                  <a:cubicBezTo>
                    <a:pt x="211" y="48"/>
                    <a:pt x="164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1"/>
            <p:cNvSpPr/>
            <p:nvPr/>
          </p:nvSpPr>
          <p:spPr>
            <a:xfrm>
              <a:off x="3447000" y="4829700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107" y="26"/>
                  </a:moveTo>
                  <a:cubicBezTo>
                    <a:pt x="151" y="26"/>
                    <a:pt x="188" y="62"/>
                    <a:pt x="188" y="107"/>
                  </a:cubicBezTo>
                  <a:cubicBezTo>
                    <a:pt x="188" y="151"/>
                    <a:pt x="151" y="188"/>
                    <a:pt x="107" y="188"/>
                  </a:cubicBezTo>
                  <a:cubicBezTo>
                    <a:pt x="62" y="188"/>
                    <a:pt x="25" y="151"/>
                    <a:pt x="25" y="107"/>
                  </a:cubicBezTo>
                  <a:cubicBezTo>
                    <a:pt x="25" y="62"/>
                    <a:pt x="62" y="26"/>
                    <a:pt x="107" y="26"/>
                  </a:cubicBezTo>
                  <a:close/>
                  <a:moveTo>
                    <a:pt x="107" y="0"/>
                  </a:moveTo>
                  <a:cubicBezTo>
                    <a:pt x="47" y="0"/>
                    <a:pt x="0" y="50"/>
                    <a:pt x="0" y="107"/>
                  </a:cubicBezTo>
                  <a:cubicBezTo>
                    <a:pt x="0" y="166"/>
                    <a:pt x="50" y="213"/>
                    <a:pt x="107" y="213"/>
                  </a:cubicBezTo>
                  <a:cubicBezTo>
                    <a:pt x="166" y="213"/>
                    <a:pt x="213" y="166"/>
                    <a:pt x="212" y="107"/>
                  </a:cubicBezTo>
                  <a:cubicBezTo>
                    <a:pt x="212" y="48"/>
                    <a:pt x="165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1"/>
            <p:cNvSpPr/>
            <p:nvPr/>
          </p:nvSpPr>
          <p:spPr>
            <a:xfrm>
              <a:off x="3451750" y="4835125"/>
              <a:ext cx="4625" cy="4600"/>
            </a:xfrm>
            <a:custGeom>
              <a:rect b="b" l="l" r="r" t="t"/>
              <a:pathLst>
                <a:path extrusionOk="0" h="184" w="185">
                  <a:moveTo>
                    <a:pt x="92" y="24"/>
                  </a:moveTo>
                  <a:cubicBezTo>
                    <a:pt x="130" y="24"/>
                    <a:pt x="160" y="55"/>
                    <a:pt x="160" y="92"/>
                  </a:cubicBezTo>
                  <a:cubicBezTo>
                    <a:pt x="160" y="131"/>
                    <a:pt x="129" y="160"/>
                    <a:pt x="92" y="160"/>
                  </a:cubicBezTo>
                  <a:cubicBezTo>
                    <a:pt x="54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lose/>
                  <a:moveTo>
                    <a:pt x="92" y="0"/>
                  </a:moveTo>
                  <a:cubicBezTo>
                    <a:pt x="41" y="0"/>
                    <a:pt x="1" y="42"/>
                    <a:pt x="1" y="91"/>
                  </a:cubicBezTo>
                  <a:cubicBezTo>
                    <a:pt x="1" y="143"/>
                    <a:pt x="43" y="183"/>
                    <a:pt x="92" y="183"/>
                  </a:cubicBezTo>
                  <a:cubicBezTo>
                    <a:pt x="143" y="183"/>
                    <a:pt x="184" y="143"/>
                    <a:pt x="184" y="91"/>
                  </a:cubicBezTo>
                  <a:cubicBezTo>
                    <a:pt x="184" y="40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3447200" y="4897475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8" y="24"/>
                  </a:moveTo>
                  <a:cubicBezTo>
                    <a:pt x="200" y="24"/>
                    <a:pt x="251" y="75"/>
                    <a:pt x="252" y="138"/>
                  </a:cubicBezTo>
                  <a:cubicBezTo>
                    <a:pt x="252" y="200"/>
                    <a:pt x="201" y="252"/>
                    <a:pt x="138" y="252"/>
                  </a:cubicBezTo>
                  <a:cubicBezTo>
                    <a:pt x="75" y="252"/>
                    <a:pt x="24" y="200"/>
                    <a:pt x="24" y="138"/>
                  </a:cubicBezTo>
                  <a:cubicBezTo>
                    <a:pt x="24" y="75"/>
                    <a:pt x="75" y="24"/>
                    <a:pt x="138" y="24"/>
                  </a:cubicBezTo>
                  <a:close/>
                  <a:moveTo>
                    <a:pt x="138" y="0"/>
                  </a:moveTo>
                  <a:cubicBezTo>
                    <a:pt x="62" y="0"/>
                    <a:pt x="1" y="62"/>
                    <a:pt x="1" y="138"/>
                  </a:cubicBezTo>
                  <a:cubicBezTo>
                    <a:pt x="1" y="214"/>
                    <a:pt x="62" y="276"/>
                    <a:pt x="138" y="276"/>
                  </a:cubicBezTo>
                  <a:cubicBezTo>
                    <a:pt x="212" y="276"/>
                    <a:pt x="275" y="214"/>
                    <a:pt x="275" y="138"/>
                  </a:cubicBezTo>
                  <a:cubicBezTo>
                    <a:pt x="275" y="62"/>
                    <a:pt x="21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3456275" y="4861575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7" y="24"/>
                  </a:moveTo>
                  <a:cubicBezTo>
                    <a:pt x="200" y="24"/>
                    <a:pt x="251" y="75"/>
                    <a:pt x="251" y="138"/>
                  </a:cubicBezTo>
                  <a:cubicBezTo>
                    <a:pt x="251" y="201"/>
                    <a:pt x="200" y="252"/>
                    <a:pt x="137" y="252"/>
                  </a:cubicBezTo>
                  <a:cubicBezTo>
                    <a:pt x="74" y="252"/>
                    <a:pt x="24" y="201"/>
                    <a:pt x="24" y="138"/>
                  </a:cubicBezTo>
                  <a:cubicBezTo>
                    <a:pt x="24" y="75"/>
                    <a:pt x="74" y="24"/>
                    <a:pt x="137" y="24"/>
                  </a:cubicBezTo>
                  <a:close/>
                  <a:moveTo>
                    <a:pt x="137" y="1"/>
                  </a:moveTo>
                  <a:cubicBezTo>
                    <a:pt x="62" y="1"/>
                    <a:pt x="0" y="63"/>
                    <a:pt x="0" y="138"/>
                  </a:cubicBezTo>
                  <a:cubicBezTo>
                    <a:pt x="0" y="214"/>
                    <a:pt x="62" y="275"/>
                    <a:pt x="137" y="275"/>
                  </a:cubicBezTo>
                  <a:cubicBezTo>
                    <a:pt x="214" y="275"/>
                    <a:pt x="275" y="214"/>
                    <a:pt x="275" y="138"/>
                  </a:cubicBezTo>
                  <a:cubicBezTo>
                    <a:pt x="275" y="63"/>
                    <a:pt x="214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3448100" y="4933200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5"/>
                  </a:moveTo>
                  <a:cubicBezTo>
                    <a:pt x="84" y="25"/>
                    <a:pt x="102" y="43"/>
                    <a:pt x="101" y="62"/>
                  </a:cubicBezTo>
                  <a:cubicBezTo>
                    <a:pt x="101" y="83"/>
                    <a:pt x="84" y="100"/>
                    <a:pt x="63" y="100"/>
                  </a:cubicBezTo>
                  <a:cubicBezTo>
                    <a:pt x="42" y="100"/>
                    <a:pt x="24" y="83"/>
                    <a:pt x="24" y="62"/>
                  </a:cubicBezTo>
                  <a:cubicBezTo>
                    <a:pt x="24" y="42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8" y="1"/>
                    <a:pt x="0" y="28"/>
                    <a:pt x="0" y="64"/>
                  </a:cubicBezTo>
                  <a:cubicBezTo>
                    <a:pt x="0" y="99"/>
                    <a:pt x="29" y="126"/>
                    <a:pt x="63" y="126"/>
                  </a:cubicBezTo>
                  <a:cubicBezTo>
                    <a:pt x="97" y="126"/>
                    <a:pt x="126" y="99"/>
                    <a:pt x="126" y="64"/>
                  </a:cubicBezTo>
                  <a:cubicBezTo>
                    <a:pt x="126" y="28"/>
                    <a:pt x="9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3477350" y="4869025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4"/>
                  </a:moveTo>
                  <a:cubicBezTo>
                    <a:pt x="85" y="24"/>
                    <a:pt x="104" y="42"/>
                    <a:pt x="103" y="63"/>
                  </a:cubicBezTo>
                  <a:cubicBezTo>
                    <a:pt x="103" y="84"/>
                    <a:pt x="85" y="101"/>
                    <a:pt x="64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4"/>
                    <a:pt x="64" y="24"/>
                  </a:cubicBezTo>
                  <a:close/>
                  <a:moveTo>
                    <a:pt x="64" y="0"/>
                  </a:moveTo>
                  <a:cubicBezTo>
                    <a:pt x="29" y="0"/>
                    <a:pt x="1" y="28"/>
                    <a:pt x="1" y="63"/>
                  </a:cubicBezTo>
                  <a:cubicBezTo>
                    <a:pt x="1" y="98"/>
                    <a:pt x="30" y="126"/>
                    <a:pt x="64" y="126"/>
                  </a:cubicBezTo>
                  <a:cubicBezTo>
                    <a:pt x="98" y="126"/>
                    <a:pt x="127" y="98"/>
                    <a:pt x="127" y="63"/>
                  </a:cubicBezTo>
                  <a:cubicBezTo>
                    <a:pt x="127" y="27"/>
                    <a:pt x="9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1"/>
            <p:cNvSpPr/>
            <p:nvPr/>
          </p:nvSpPr>
          <p:spPr>
            <a:xfrm>
              <a:off x="3478925" y="4952925"/>
              <a:ext cx="4950" cy="4900"/>
            </a:xfrm>
            <a:custGeom>
              <a:rect b="b" l="l" r="r" t="t"/>
              <a:pathLst>
                <a:path extrusionOk="0" h="196" w="198">
                  <a:moveTo>
                    <a:pt x="99" y="23"/>
                  </a:moveTo>
                  <a:cubicBezTo>
                    <a:pt x="141" y="23"/>
                    <a:pt x="174" y="58"/>
                    <a:pt x="174" y="98"/>
                  </a:cubicBezTo>
                  <a:cubicBezTo>
                    <a:pt x="174" y="138"/>
                    <a:pt x="140" y="173"/>
                    <a:pt x="99" y="173"/>
                  </a:cubicBezTo>
                  <a:cubicBezTo>
                    <a:pt x="58" y="173"/>
                    <a:pt x="25" y="138"/>
                    <a:pt x="25" y="98"/>
                  </a:cubicBezTo>
                  <a:cubicBezTo>
                    <a:pt x="25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6" y="0"/>
                    <a:pt x="1" y="44"/>
                    <a:pt x="1" y="98"/>
                  </a:cubicBezTo>
                  <a:cubicBezTo>
                    <a:pt x="1" y="152"/>
                    <a:pt x="46" y="196"/>
                    <a:pt x="99" y="196"/>
                  </a:cubicBezTo>
                  <a:cubicBezTo>
                    <a:pt x="155" y="196"/>
                    <a:pt x="198" y="152"/>
                    <a:pt x="198" y="98"/>
                  </a:cubicBezTo>
                  <a:cubicBezTo>
                    <a:pt x="198" y="44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1"/>
            <p:cNvSpPr/>
            <p:nvPr/>
          </p:nvSpPr>
          <p:spPr>
            <a:xfrm>
              <a:off x="3463950" y="4960650"/>
              <a:ext cx="8600" cy="8575"/>
            </a:xfrm>
            <a:custGeom>
              <a:rect b="b" l="l" r="r" t="t"/>
              <a:pathLst>
                <a:path extrusionOk="0" h="343" w="344">
                  <a:moveTo>
                    <a:pt x="173" y="22"/>
                  </a:moveTo>
                  <a:cubicBezTo>
                    <a:pt x="254" y="22"/>
                    <a:pt x="320" y="89"/>
                    <a:pt x="320" y="170"/>
                  </a:cubicBezTo>
                  <a:cubicBezTo>
                    <a:pt x="320" y="250"/>
                    <a:pt x="253" y="317"/>
                    <a:pt x="173" y="317"/>
                  </a:cubicBezTo>
                  <a:cubicBezTo>
                    <a:pt x="91" y="317"/>
                    <a:pt x="24" y="250"/>
                    <a:pt x="24" y="170"/>
                  </a:cubicBezTo>
                  <a:cubicBezTo>
                    <a:pt x="24" y="89"/>
                    <a:pt x="91" y="22"/>
                    <a:pt x="173" y="22"/>
                  </a:cubicBezTo>
                  <a:close/>
                  <a:moveTo>
                    <a:pt x="173" y="0"/>
                  </a:moveTo>
                  <a:cubicBezTo>
                    <a:pt x="78" y="0"/>
                    <a:pt x="1" y="77"/>
                    <a:pt x="1" y="171"/>
                  </a:cubicBezTo>
                  <a:cubicBezTo>
                    <a:pt x="1" y="265"/>
                    <a:pt x="78" y="342"/>
                    <a:pt x="173" y="342"/>
                  </a:cubicBezTo>
                  <a:cubicBezTo>
                    <a:pt x="268" y="342"/>
                    <a:pt x="343" y="265"/>
                    <a:pt x="343" y="171"/>
                  </a:cubicBezTo>
                  <a:cubicBezTo>
                    <a:pt x="343" y="77"/>
                    <a:pt x="267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3481400" y="4828650"/>
              <a:ext cx="4950" cy="4950"/>
            </a:xfrm>
            <a:custGeom>
              <a:rect b="b" l="l" r="r" t="t"/>
              <a:pathLst>
                <a:path extrusionOk="0" h="198" w="198">
                  <a:moveTo>
                    <a:pt x="99" y="25"/>
                  </a:moveTo>
                  <a:cubicBezTo>
                    <a:pt x="141" y="25"/>
                    <a:pt x="173" y="57"/>
                    <a:pt x="173" y="99"/>
                  </a:cubicBezTo>
                  <a:cubicBezTo>
                    <a:pt x="173" y="140"/>
                    <a:pt x="139" y="173"/>
                    <a:pt x="99" y="173"/>
                  </a:cubicBezTo>
                  <a:cubicBezTo>
                    <a:pt x="58" y="173"/>
                    <a:pt x="24" y="140"/>
                    <a:pt x="24" y="99"/>
                  </a:cubicBezTo>
                  <a:cubicBezTo>
                    <a:pt x="24" y="58"/>
                    <a:pt x="58" y="25"/>
                    <a:pt x="99" y="25"/>
                  </a:cubicBezTo>
                  <a:close/>
                  <a:moveTo>
                    <a:pt x="99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2"/>
                    <a:pt x="45" y="197"/>
                    <a:pt x="99" y="197"/>
                  </a:cubicBezTo>
                  <a:cubicBezTo>
                    <a:pt x="153" y="197"/>
                    <a:pt x="197" y="152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1"/>
            <p:cNvSpPr/>
            <p:nvPr/>
          </p:nvSpPr>
          <p:spPr>
            <a:xfrm>
              <a:off x="3478650" y="4690000"/>
              <a:ext cx="11100" cy="298550"/>
            </a:xfrm>
            <a:custGeom>
              <a:rect b="b" l="l" r="r" t="t"/>
              <a:pathLst>
                <a:path extrusionOk="0" h="11942" w="444">
                  <a:moveTo>
                    <a:pt x="443" y="0"/>
                  </a:moveTo>
                  <a:cubicBezTo>
                    <a:pt x="300" y="54"/>
                    <a:pt x="152" y="94"/>
                    <a:pt x="0" y="119"/>
                  </a:cubicBezTo>
                  <a:lnTo>
                    <a:pt x="0" y="11941"/>
                  </a:lnTo>
                  <a:cubicBezTo>
                    <a:pt x="131" y="11908"/>
                    <a:pt x="258" y="11855"/>
                    <a:pt x="377" y="11786"/>
                  </a:cubicBezTo>
                  <a:cubicBezTo>
                    <a:pt x="399" y="11775"/>
                    <a:pt x="421" y="11761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1"/>
            <p:cNvSpPr/>
            <p:nvPr/>
          </p:nvSpPr>
          <p:spPr>
            <a:xfrm>
              <a:off x="3445500" y="4689825"/>
              <a:ext cx="11075" cy="298675"/>
            </a:xfrm>
            <a:custGeom>
              <a:rect b="b" l="l" r="r" t="t"/>
              <a:pathLst>
                <a:path extrusionOk="0" h="11947" w="443">
                  <a:moveTo>
                    <a:pt x="1" y="1"/>
                  </a:moveTo>
                  <a:lnTo>
                    <a:pt x="1" y="11752"/>
                  </a:lnTo>
                  <a:cubicBezTo>
                    <a:pt x="22" y="11766"/>
                    <a:pt x="44" y="11781"/>
                    <a:pt x="66" y="11792"/>
                  </a:cubicBezTo>
                  <a:cubicBezTo>
                    <a:pt x="185" y="11861"/>
                    <a:pt x="311" y="11914"/>
                    <a:pt x="443" y="11946"/>
                  </a:cubicBezTo>
                  <a:lnTo>
                    <a:pt x="443" y="122"/>
                  </a:lnTo>
                  <a:cubicBezTo>
                    <a:pt x="288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3182350" y="4586625"/>
              <a:ext cx="82325" cy="52875"/>
            </a:xfrm>
            <a:custGeom>
              <a:rect b="b" l="l" r="r" t="t"/>
              <a:pathLst>
                <a:path extrusionOk="0" h="2115" w="3293">
                  <a:moveTo>
                    <a:pt x="1646" y="287"/>
                  </a:moveTo>
                  <a:cubicBezTo>
                    <a:pt x="2091" y="287"/>
                    <a:pt x="2543" y="419"/>
                    <a:pt x="2776" y="694"/>
                  </a:cubicBezTo>
                  <a:cubicBezTo>
                    <a:pt x="2852" y="784"/>
                    <a:pt x="2898" y="884"/>
                    <a:pt x="2905" y="984"/>
                  </a:cubicBezTo>
                  <a:lnTo>
                    <a:pt x="2906" y="1014"/>
                  </a:lnTo>
                  <a:cubicBezTo>
                    <a:pt x="2909" y="1208"/>
                    <a:pt x="2737" y="1364"/>
                    <a:pt x="2569" y="1461"/>
                  </a:cubicBezTo>
                  <a:cubicBezTo>
                    <a:pt x="2321" y="1604"/>
                    <a:pt x="1984" y="1680"/>
                    <a:pt x="1643" y="1680"/>
                  </a:cubicBezTo>
                  <a:cubicBezTo>
                    <a:pt x="1395" y="1680"/>
                    <a:pt x="1145" y="1640"/>
                    <a:pt x="925" y="1556"/>
                  </a:cubicBezTo>
                  <a:cubicBezTo>
                    <a:pt x="679" y="1463"/>
                    <a:pt x="384" y="1272"/>
                    <a:pt x="384" y="1016"/>
                  </a:cubicBezTo>
                  <a:cubicBezTo>
                    <a:pt x="384" y="706"/>
                    <a:pt x="702" y="491"/>
                    <a:pt x="998" y="389"/>
                  </a:cubicBezTo>
                  <a:cubicBezTo>
                    <a:pt x="1192" y="321"/>
                    <a:pt x="1418" y="287"/>
                    <a:pt x="1646" y="287"/>
                  </a:cubicBezTo>
                  <a:close/>
                  <a:moveTo>
                    <a:pt x="1646" y="1"/>
                  </a:moveTo>
                  <a:cubicBezTo>
                    <a:pt x="1233" y="1"/>
                    <a:pt x="817" y="94"/>
                    <a:pt x="497" y="284"/>
                  </a:cubicBezTo>
                  <a:cubicBezTo>
                    <a:pt x="224" y="446"/>
                    <a:pt x="0" y="699"/>
                    <a:pt x="0" y="1015"/>
                  </a:cubicBezTo>
                  <a:lnTo>
                    <a:pt x="0" y="1099"/>
                  </a:lnTo>
                  <a:cubicBezTo>
                    <a:pt x="0" y="1280"/>
                    <a:pt x="68" y="1439"/>
                    <a:pt x="185" y="1576"/>
                  </a:cubicBezTo>
                  <a:cubicBezTo>
                    <a:pt x="240" y="1641"/>
                    <a:pt x="308" y="1703"/>
                    <a:pt x="384" y="1756"/>
                  </a:cubicBezTo>
                  <a:cubicBezTo>
                    <a:pt x="492" y="1834"/>
                    <a:pt x="620" y="1902"/>
                    <a:pt x="759" y="1954"/>
                  </a:cubicBezTo>
                  <a:cubicBezTo>
                    <a:pt x="895" y="2007"/>
                    <a:pt x="1046" y="2047"/>
                    <a:pt x="1203" y="2075"/>
                  </a:cubicBezTo>
                  <a:cubicBezTo>
                    <a:pt x="1350" y="2101"/>
                    <a:pt x="1504" y="2114"/>
                    <a:pt x="1658" y="2114"/>
                  </a:cubicBezTo>
                  <a:cubicBezTo>
                    <a:pt x="1801" y="2114"/>
                    <a:pt x="1945" y="2103"/>
                    <a:pt x="2086" y="2080"/>
                  </a:cubicBezTo>
                  <a:cubicBezTo>
                    <a:pt x="2238" y="2054"/>
                    <a:pt x="2386" y="2016"/>
                    <a:pt x="2529" y="1960"/>
                  </a:cubicBezTo>
                  <a:cubicBezTo>
                    <a:pt x="2616" y="1928"/>
                    <a:pt x="2700" y="1887"/>
                    <a:pt x="2778" y="1842"/>
                  </a:cubicBezTo>
                  <a:cubicBezTo>
                    <a:pt x="2822" y="1816"/>
                    <a:pt x="2865" y="1787"/>
                    <a:pt x="2907" y="1756"/>
                  </a:cubicBezTo>
                  <a:cubicBezTo>
                    <a:pt x="2982" y="1703"/>
                    <a:pt x="3051" y="1640"/>
                    <a:pt x="3106" y="1572"/>
                  </a:cubicBezTo>
                  <a:cubicBezTo>
                    <a:pt x="3220" y="1441"/>
                    <a:pt x="3292" y="1282"/>
                    <a:pt x="3292" y="1104"/>
                  </a:cubicBezTo>
                  <a:lnTo>
                    <a:pt x="3292" y="1018"/>
                  </a:lnTo>
                  <a:cubicBezTo>
                    <a:pt x="3292" y="790"/>
                    <a:pt x="3176" y="595"/>
                    <a:pt x="3011" y="441"/>
                  </a:cubicBezTo>
                  <a:cubicBezTo>
                    <a:pt x="2693" y="150"/>
                    <a:pt x="2171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3186975" y="4625800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6" y="70"/>
                    <a:pt x="2797" y="131"/>
                    <a:pt x="2723" y="186"/>
                  </a:cubicBezTo>
                  <a:cubicBezTo>
                    <a:pt x="2723" y="1746"/>
                    <a:pt x="2723" y="3299"/>
                    <a:pt x="2721" y="4853"/>
                  </a:cubicBezTo>
                  <a:lnTo>
                    <a:pt x="2721" y="4855"/>
                  </a:lnTo>
                  <a:lnTo>
                    <a:pt x="2723" y="4884"/>
                  </a:lnTo>
                  <a:cubicBezTo>
                    <a:pt x="2723" y="4898"/>
                    <a:pt x="2723" y="4909"/>
                    <a:pt x="2721" y="4921"/>
                  </a:cubicBezTo>
                  <a:lnTo>
                    <a:pt x="2721" y="4922"/>
                  </a:lnTo>
                  <a:cubicBezTo>
                    <a:pt x="2721" y="6972"/>
                    <a:pt x="2720" y="9019"/>
                    <a:pt x="2720" y="11081"/>
                  </a:cubicBezTo>
                  <a:cubicBezTo>
                    <a:pt x="2721" y="11100"/>
                    <a:pt x="2721" y="11120"/>
                    <a:pt x="2720" y="11140"/>
                  </a:cubicBezTo>
                  <a:cubicBezTo>
                    <a:pt x="2712" y="11236"/>
                    <a:pt x="2674" y="11333"/>
                    <a:pt x="2619" y="11413"/>
                  </a:cubicBezTo>
                  <a:cubicBezTo>
                    <a:pt x="2550" y="11510"/>
                    <a:pt x="2453" y="11580"/>
                    <a:pt x="2352" y="11638"/>
                  </a:cubicBezTo>
                  <a:cubicBezTo>
                    <a:pt x="2094" y="11787"/>
                    <a:pt x="1783" y="11853"/>
                    <a:pt x="1479" y="11853"/>
                  </a:cubicBezTo>
                  <a:cubicBezTo>
                    <a:pt x="863" y="11853"/>
                    <a:pt x="274" y="11585"/>
                    <a:pt x="208" y="11208"/>
                  </a:cubicBezTo>
                  <a:cubicBezTo>
                    <a:pt x="203" y="11186"/>
                    <a:pt x="201" y="11162"/>
                    <a:pt x="201" y="11138"/>
                  </a:cubicBezTo>
                  <a:cubicBezTo>
                    <a:pt x="201" y="9052"/>
                    <a:pt x="201" y="6976"/>
                    <a:pt x="199" y="4898"/>
                  </a:cubicBezTo>
                  <a:lnTo>
                    <a:pt x="199" y="4887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3" y="135"/>
                    <a:pt x="55" y="73"/>
                    <a:pt x="0" y="8"/>
                  </a:cubicBezTo>
                  <a:lnTo>
                    <a:pt x="0" y="11125"/>
                  </a:lnTo>
                  <a:cubicBezTo>
                    <a:pt x="0" y="11906"/>
                    <a:pt x="719" y="12392"/>
                    <a:pt x="1468" y="12392"/>
                  </a:cubicBezTo>
                  <a:cubicBezTo>
                    <a:pt x="1748" y="12392"/>
                    <a:pt x="2033" y="12324"/>
                    <a:pt x="2286" y="12177"/>
                  </a:cubicBezTo>
                  <a:cubicBezTo>
                    <a:pt x="2689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1"/>
            <p:cNvSpPr/>
            <p:nvPr/>
          </p:nvSpPr>
          <p:spPr>
            <a:xfrm>
              <a:off x="3191975" y="45937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3" y="1"/>
                  </a:moveTo>
                  <a:cubicBezTo>
                    <a:pt x="1035" y="1"/>
                    <a:pt x="809" y="35"/>
                    <a:pt x="614" y="103"/>
                  </a:cubicBezTo>
                  <a:cubicBezTo>
                    <a:pt x="319" y="205"/>
                    <a:pt x="0" y="420"/>
                    <a:pt x="0" y="730"/>
                  </a:cubicBezTo>
                  <a:cubicBezTo>
                    <a:pt x="0" y="986"/>
                    <a:pt x="295" y="1178"/>
                    <a:pt x="541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7" y="1318"/>
                    <a:pt x="2185" y="1175"/>
                  </a:cubicBezTo>
                  <a:cubicBezTo>
                    <a:pt x="2352" y="1078"/>
                    <a:pt x="2524" y="922"/>
                    <a:pt x="2524" y="729"/>
                  </a:cubicBezTo>
                  <a:lnTo>
                    <a:pt x="2523" y="699"/>
                  </a:lnTo>
                  <a:cubicBezTo>
                    <a:pt x="2515" y="599"/>
                    <a:pt x="2471" y="498"/>
                    <a:pt x="2393" y="408"/>
                  </a:cubicBezTo>
                  <a:cubicBezTo>
                    <a:pt x="2160" y="133"/>
                    <a:pt x="1708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1"/>
            <p:cNvSpPr/>
            <p:nvPr/>
          </p:nvSpPr>
          <p:spPr>
            <a:xfrm>
              <a:off x="3255025" y="4747225"/>
              <a:ext cx="50" cy="1700"/>
            </a:xfrm>
            <a:custGeom>
              <a:rect b="b" l="l" r="r" t="t"/>
              <a:pathLst>
                <a:path extrusionOk="0" h="68" w="2">
                  <a:moveTo>
                    <a:pt x="1" y="0"/>
                  </a:moveTo>
                  <a:lnTo>
                    <a:pt x="1" y="67"/>
                  </a:lnTo>
                  <a:cubicBezTo>
                    <a:pt x="2" y="56"/>
                    <a:pt x="2" y="42"/>
                    <a:pt x="2" y="3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1"/>
            <p:cNvSpPr/>
            <p:nvPr/>
          </p:nvSpPr>
          <p:spPr>
            <a:xfrm>
              <a:off x="3192000" y="4630450"/>
              <a:ext cx="63075" cy="117200"/>
            </a:xfrm>
            <a:custGeom>
              <a:rect b="b" l="l" r="r" t="t"/>
              <a:pathLst>
                <a:path extrusionOk="0" h="4688" w="2523">
                  <a:moveTo>
                    <a:pt x="0" y="1"/>
                  </a:moveTo>
                  <a:lnTo>
                    <a:pt x="0" y="4688"/>
                  </a:lnTo>
                  <a:cubicBezTo>
                    <a:pt x="9" y="4386"/>
                    <a:pt x="323" y="4175"/>
                    <a:pt x="614" y="4074"/>
                  </a:cubicBezTo>
                  <a:cubicBezTo>
                    <a:pt x="808" y="4007"/>
                    <a:pt x="1034" y="3973"/>
                    <a:pt x="1262" y="3973"/>
                  </a:cubicBezTo>
                  <a:cubicBezTo>
                    <a:pt x="1707" y="3973"/>
                    <a:pt x="2160" y="4104"/>
                    <a:pt x="2393" y="4379"/>
                  </a:cubicBezTo>
                  <a:cubicBezTo>
                    <a:pt x="2470" y="4470"/>
                    <a:pt x="2515" y="4567"/>
                    <a:pt x="2522" y="4669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8" y="60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8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3191975" y="4729775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2" y="0"/>
                  </a:moveTo>
                  <a:cubicBezTo>
                    <a:pt x="1035" y="0"/>
                    <a:pt x="809" y="35"/>
                    <a:pt x="614" y="102"/>
                  </a:cubicBezTo>
                  <a:cubicBezTo>
                    <a:pt x="322" y="202"/>
                    <a:pt x="9" y="414"/>
                    <a:pt x="0" y="717"/>
                  </a:cubicBezTo>
                  <a:lnTo>
                    <a:pt x="0" y="728"/>
                  </a:lnTo>
                  <a:lnTo>
                    <a:pt x="0" y="739"/>
                  </a:lnTo>
                  <a:cubicBezTo>
                    <a:pt x="9" y="990"/>
                    <a:pt x="299" y="1178"/>
                    <a:pt x="541" y="1269"/>
                  </a:cubicBezTo>
                  <a:cubicBezTo>
                    <a:pt x="761" y="1352"/>
                    <a:pt x="1011" y="1393"/>
                    <a:pt x="1259" y="1393"/>
                  </a:cubicBezTo>
                  <a:cubicBezTo>
                    <a:pt x="1600" y="1393"/>
                    <a:pt x="1937" y="1317"/>
                    <a:pt x="2185" y="1173"/>
                  </a:cubicBezTo>
                  <a:cubicBezTo>
                    <a:pt x="2342" y="1083"/>
                    <a:pt x="2502" y="942"/>
                    <a:pt x="2523" y="765"/>
                  </a:cubicBezTo>
                  <a:lnTo>
                    <a:pt x="2523" y="764"/>
                  </a:lnTo>
                  <a:cubicBezTo>
                    <a:pt x="2523" y="741"/>
                    <a:pt x="2523" y="718"/>
                    <a:pt x="2521" y="698"/>
                  </a:cubicBezTo>
                  <a:lnTo>
                    <a:pt x="2521" y="697"/>
                  </a:lnTo>
                  <a:cubicBezTo>
                    <a:pt x="2515" y="596"/>
                    <a:pt x="2468" y="498"/>
                    <a:pt x="2393" y="408"/>
                  </a:cubicBezTo>
                  <a:cubicBezTo>
                    <a:pt x="2160" y="132"/>
                    <a:pt x="1708" y="0"/>
                    <a:pt x="1262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3254950" y="4902850"/>
              <a:ext cx="50" cy="1475"/>
            </a:xfrm>
            <a:custGeom>
              <a:rect b="b" l="l" r="r" t="t"/>
              <a:pathLst>
                <a:path extrusionOk="0" h="59" w="2">
                  <a:moveTo>
                    <a:pt x="1" y="0"/>
                  </a:moveTo>
                  <a:lnTo>
                    <a:pt x="1" y="59"/>
                  </a:lnTo>
                  <a:cubicBezTo>
                    <a:pt x="2" y="40"/>
                    <a:pt x="2" y="20"/>
                    <a:pt x="1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3191775" y="4748225"/>
              <a:ext cx="63325" cy="181100"/>
            </a:xfrm>
            <a:custGeom>
              <a:rect b="b" l="l" r="r" t="t"/>
              <a:pathLst>
                <a:path extrusionOk="0" h="7244" w="2533">
                  <a:moveTo>
                    <a:pt x="8" y="1"/>
                  </a:moveTo>
                  <a:cubicBezTo>
                    <a:pt x="8" y="6358"/>
                    <a:pt x="0" y="6288"/>
                    <a:pt x="24" y="6333"/>
                  </a:cubicBezTo>
                  <a:cubicBezTo>
                    <a:pt x="25" y="6337"/>
                    <a:pt x="25" y="6340"/>
                    <a:pt x="25" y="6345"/>
                  </a:cubicBezTo>
                  <a:cubicBezTo>
                    <a:pt x="132" y="6905"/>
                    <a:pt x="693" y="7244"/>
                    <a:pt x="1275" y="7244"/>
                  </a:cubicBezTo>
                  <a:cubicBezTo>
                    <a:pt x="1518" y="7244"/>
                    <a:pt x="1764" y="7185"/>
                    <a:pt x="1983" y="7058"/>
                  </a:cubicBezTo>
                  <a:cubicBezTo>
                    <a:pt x="2278" y="6888"/>
                    <a:pt x="2466" y="6616"/>
                    <a:pt x="2518" y="6317"/>
                  </a:cubicBezTo>
                  <a:cubicBezTo>
                    <a:pt x="2533" y="6198"/>
                    <a:pt x="2531" y="6918"/>
                    <a:pt x="2531" y="25"/>
                  </a:cubicBezTo>
                  <a:lnTo>
                    <a:pt x="2531" y="25"/>
                  </a:lnTo>
                  <a:cubicBezTo>
                    <a:pt x="2489" y="367"/>
                    <a:pt x="1912" y="657"/>
                    <a:pt x="1263" y="657"/>
                  </a:cubicBezTo>
                  <a:cubicBezTo>
                    <a:pt x="1027" y="657"/>
                    <a:pt x="781" y="619"/>
                    <a:pt x="549" y="531"/>
                  </a:cubicBezTo>
                  <a:cubicBezTo>
                    <a:pt x="312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3235450" y="4814075"/>
              <a:ext cx="8575" cy="8525"/>
            </a:xfrm>
            <a:custGeom>
              <a:rect b="b" l="l" r="r" t="t"/>
              <a:pathLst>
                <a:path extrusionOk="0" h="341" w="343">
                  <a:moveTo>
                    <a:pt x="171" y="22"/>
                  </a:moveTo>
                  <a:cubicBezTo>
                    <a:pt x="252" y="22"/>
                    <a:pt x="319" y="88"/>
                    <a:pt x="318" y="169"/>
                  </a:cubicBezTo>
                  <a:cubicBezTo>
                    <a:pt x="318" y="251"/>
                    <a:pt x="252" y="316"/>
                    <a:pt x="171" y="316"/>
                  </a:cubicBezTo>
                  <a:cubicBezTo>
                    <a:pt x="90" y="316"/>
                    <a:pt x="25" y="251"/>
                    <a:pt x="25" y="169"/>
                  </a:cubicBezTo>
                  <a:cubicBezTo>
                    <a:pt x="25" y="88"/>
                    <a:pt x="90" y="22"/>
                    <a:pt x="171" y="22"/>
                  </a:cubicBezTo>
                  <a:close/>
                  <a:moveTo>
                    <a:pt x="171" y="0"/>
                  </a:moveTo>
                  <a:cubicBezTo>
                    <a:pt x="78" y="0"/>
                    <a:pt x="1" y="76"/>
                    <a:pt x="1" y="170"/>
                  </a:cubicBezTo>
                  <a:cubicBezTo>
                    <a:pt x="1" y="263"/>
                    <a:pt x="77" y="341"/>
                    <a:pt x="171" y="341"/>
                  </a:cubicBezTo>
                  <a:cubicBezTo>
                    <a:pt x="266" y="341"/>
                    <a:pt x="342" y="263"/>
                    <a:pt x="341" y="170"/>
                  </a:cubicBezTo>
                  <a:cubicBezTo>
                    <a:pt x="341" y="78"/>
                    <a:pt x="266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3236650" y="4859150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108" y="26"/>
                  </a:moveTo>
                  <a:cubicBezTo>
                    <a:pt x="152" y="26"/>
                    <a:pt x="188" y="62"/>
                    <a:pt x="188" y="107"/>
                  </a:cubicBezTo>
                  <a:cubicBezTo>
                    <a:pt x="188" y="151"/>
                    <a:pt x="152" y="188"/>
                    <a:pt x="108" y="188"/>
                  </a:cubicBezTo>
                  <a:cubicBezTo>
                    <a:pt x="63" y="188"/>
                    <a:pt x="26" y="151"/>
                    <a:pt x="26" y="107"/>
                  </a:cubicBezTo>
                  <a:cubicBezTo>
                    <a:pt x="26" y="62"/>
                    <a:pt x="63" y="26"/>
                    <a:pt x="108" y="26"/>
                  </a:cubicBezTo>
                  <a:close/>
                  <a:moveTo>
                    <a:pt x="108" y="0"/>
                  </a:moveTo>
                  <a:cubicBezTo>
                    <a:pt x="48" y="0"/>
                    <a:pt x="1" y="50"/>
                    <a:pt x="1" y="107"/>
                  </a:cubicBezTo>
                  <a:cubicBezTo>
                    <a:pt x="1" y="166"/>
                    <a:pt x="50" y="213"/>
                    <a:pt x="108" y="213"/>
                  </a:cubicBezTo>
                  <a:cubicBezTo>
                    <a:pt x="165" y="213"/>
                    <a:pt x="212" y="166"/>
                    <a:pt x="213" y="107"/>
                  </a:cubicBezTo>
                  <a:cubicBezTo>
                    <a:pt x="213" y="48"/>
                    <a:pt x="165" y="0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3202875" y="4775300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106" y="25"/>
                  </a:moveTo>
                  <a:cubicBezTo>
                    <a:pt x="152" y="25"/>
                    <a:pt x="189" y="61"/>
                    <a:pt x="187" y="106"/>
                  </a:cubicBezTo>
                  <a:cubicBezTo>
                    <a:pt x="187" y="150"/>
                    <a:pt x="151" y="187"/>
                    <a:pt x="106" y="187"/>
                  </a:cubicBezTo>
                  <a:cubicBezTo>
                    <a:pt x="62" y="187"/>
                    <a:pt x="25" y="150"/>
                    <a:pt x="25" y="106"/>
                  </a:cubicBezTo>
                  <a:cubicBezTo>
                    <a:pt x="25" y="61"/>
                    <a:pt x="62" y="25"/>
                    <a:pt x="106" y="25"/>
                  </a:cubicBezTo>
                  <a:close/>
                  <a:moveTo>
                    <a:pt x="106" y="1"/>
                  </a:moveTo>
                  <a:cubicBezTo>
                    <a:pt x="47" y="1"/>
                    <a:pt x="0" y="49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5" y="212"/>
                    <a:pt x="213" y="165"/>
                    <a:pt x="211" y="106"/>
                  </a:cubicBezTo>
                  <a:cubicBezTo>
                    <a:pt x="211" y="48"/>
                    <a:pt x="163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3207650" y="47807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25"/>
                  </a:moveTo>
                  <a:cubicBezTo>
                    <a:pt x="128" y="25"/>
                    <a:pt x="159" y="55"/>
                    <a:pt x="160" y="93"/>
                  </a:cubicBezTo>
                  <a:cubicBezTo>
                    <a:pt x="160" y="131"/>
                    <a:pt x="128" y="162"/>
                    <a:pt x="92" y="162"/>
                  </a:cubicBezTo>
                  <a:cubicBezTo>
                    <a:pt x="54" y="162"/>
                    <a:pt x="24" y="130"/>
                    <a:pt x="24" y="93"/>
                  </a:cubicBezTo>
                  <a:cubicBezTo>
                    <a:pt x="24" y="55"/>
                    <a:pt x="55" y="25"/>
                    <a:pt x="92" y="25"/>
                  </a:cubicBezTo>
                  <a:close/>
                  <a:moveTo>
                    <a:pt x="92" y="0"/>
                  </a:moveTo>
                  <a:cubicBezTo>
                    <a:pt x="40" y="0"/>
                    <a:pt x="1" y="41"/>
                    <a:pt x="1" y="91"/>
                  </a:cubicBezTo>
                  <a:cubicBezTo>
                    <a:pt x="1" y="143"/>
                    <a:pt x="43" y="184"/>
                    <a:pt x="92" y="184"/>
                  </a:cubicBezTo>
                  <a:cubicBezTo>
                    <a:pt x="142" y="184"/>
                    <a:pt x="184" y="143"/>
                    <a:pt x="184" y="91"/>
                  </a:cubicBezTo>
                  <a:cubicBezTo>
                    <a:pt x="184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1"/>
            <p:cNvSpPr/>
            <p:nvPr/>
          </p:nvSpPr>
          <p:spPr>
            <a:xfrm>
              <a:off x="3203075" y="4843050"/>
              <a:ext cx="6875" cy="6900"/>
            </a:xfrm>
            <a:custGeom>
              <a:rect b="b" l="l" r="r" t="t"/>
              <a:pathLst>
                <a:path extrusionOk="0" h="276" w="275">
                  <a:moveTo>
                    <a:pt x="138" y="25"/>
                  </a:moveTo>
                  <a:cubicBezTo>
                    <a:pt x="199" y="25"/>
                    <a:pt x="250" y="76"/>
                    <a:pt x="252" y="139"/>
                  </a:cubicBezTo>
                  <a:cubicBezTo>
                    <a:pt x="252" y="202"/>
                    <a:pt x="200" y="252"/>
                    <a:pt x="138" y="252"/>
                  </a:cubicBezTo>
                  <a:cubicBezTo>
                    <a:pt x="75" y="252"/>
                    <a:pt x="23" y="202"/>
                    <a:pt x="23" y="139"/>
                  </a:cubicBezTo>
                  <a:cubicBezTo>
                    <a:pt x="23" y="76"/>
                    <a:pt x="75" y="25"/>
                    <a:pt x="138" y="25"/>
                  </a:cubicBezTo>
                  <a:close/>
                  <a:moveTo>
                    <a:pt x="138" y="0"/>
                  </a:moveTo>
                  <a:cubicBezTo>
                    <a:pt x="61" y="0"/>
                    <a:pt x="0" y="62"/>
                    <a:pt x="0" y="139"/>
                  </a:cubicBezTo>
                  <a:cubicBezTo>
                    <a:pt x="0" y="214"/>
                    <a:pt x="61" y="276"/>
                    <a:pt x="138" y="276"/>
                  </a:cubicBezTo>
                  <a:cubicBezTo>
                    <a:pt x="213" y="276"/>
                    <a:pt x="275" y="214"/>
                    <a:pt x="275" y="139"/>
                  </a:cubicBezTo>
                  <a:cubicBezTo>
                    <a:pt x="275" y="62"/>
                    <a:pt x="213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3212125" y="4807150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8" y="25"/>
                  </a:moveTo>
                  <a:cubicBezTo>
                    <a:pt x="201" y="25"/>
                    <a:pt x="252" y="75"/>
                    <a:pt x="252" y="138"/>
                  </a:cubicBezTo>
                  <a:cubicBezTo>
                    <a:pt x="252" y="201"/>
                    <a:pt x="201" y="252"/>
                    <a:pt x="138" y="252"/>
                  </a:cubicBezTo>
                  <a:cubicBezTo>
                    <a:pt x="75" y="252"/>
                    <a:pt x="24" y="201"/>
                    <a:pt x="24" y="138"/>
                  </a:cubicBezTo>
                  <a:cubicBezTo>
                    <a:pt x="24" y="75"/>
                    <a:pt x="75" y="25"/>
                    <a:pt x="138" y="25"/>
                  </a:cubicBezTo>
                  <a:close/>
                  <a:moveTo>
                    <a:pt x="138" y="1"/>
                  </a:moveTo>
                  <a:cubicBezTo>
                    <a:pt x="62" y="1"/>
                    <a:pt x="1" y="63"/>
                    <a:pt x="1" y="138"/>
                  </a:cubicBezTo>
                  <a:cubicBezTo>
                    <a:pt x="1" y="215"/>
                    <a:pt x="62" y="276"/>
                    <a:pt x="138" y="276"/>
                  </a:cubicBezTo>
                  <a:cubicBezTo>
                    <a:pt x="214" y="276"/>
                    <a:pt x="275" y="215"/>
                    <a:pt x="275" y="138"/>
                  </a:cubicBezTo>
                  <a:cubicBezTo>
                    <a:pt x="275" y="63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3203925" y="487877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4" y="26"/>
                  </a:moveTo>
                  <a:cubicBezTo>
                    <a:pt x="87" y="26"/>
                    <a:pt x="104" y="43"/>
                    <a:pt x="101" y="64"/>
                  </a:cubicBezTo>
                  <a:cubicBezTo>
                    <a:pt x="101" y="85"/>
                    <a:pt x="85" y="102"/>
                    <a:pt x="64" y="102"/>
                  </a:cubicBezTo>
                  <a:cubicBezTo>
                    <a:pt x="43" y="102"/>
                    <a:pt x="26" y="85"/>
                    <a:pt x="26" y="64"/>
                  </a:cubicBezTo>
                  <a:cubicBezTo>
                    <a:pt x="26" y="43"/>
                    <a:pt x="43" y="26"/>
                    <a:pt x="64" y="26"/>
                  </a:cubicBezTo>
                  <a:close/>
                  <a:moveTo>
                    <a:pt x="64" y="1"/>
                  </a:moveTo>
                  <a:cubicBezTo>
                    <a:pt x="29" y="1"/>
                    <a:pt x="1" y="29"/>
                    <a:pt x="1" y="64"/>
                  </a:cubicBezTo>
                  <a:cubicBezTo>
                    <a:pt x="1" y="99"/>
                    <a:pt x="30" y="126"/>
                    <a:pt x="64" y="126"/>
                  </a:cubicBezTo>
                  <a:cubicBezTo>
                    <a:pt x="99" y="126"/>
                    <a:pt x="127" y="99"/>
                    <a:pt x="127" y="64"/>
                  </a:cubicBezTo>
                  <a:cubicBezTo>
                    <a:pt x="127" y="29"/>
                    <a:pt x="99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3233225" y="48146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5"/>
                  </a:moveTo>
                  <a:cubicBezTo>
                    <a:pt x="84" y="25"/>
                    <a:pt x="103" y="42"/>
                    <a:pt x="101" y="63"/>
                  </a:cubicBezTo>
                  <a:cubicBezTo>
                    <a:pt x="101" y="84"/>
                    <a:pt x="84" y="101"/>
                    <a:pt x="64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5"/>
                    <a:pt x="64" y="25"/>
                  </a:cubicBezTo>
                  <a:close/>
                  <a:moveTo>
                    <a:pt x="64" y="0"/>
                  </a:moveTo>
                  <a:cubicBezTo>
                    <a:pt x="28" y="0"/>
                    <a:pt x="1" y="27"/>
                    <a:pt x="1" y="63"/>
                  </a:cubicBezTo>
                  <a:cubicBezTo>
                    <a:pt x="1" y="99"/>
                    <a:pt x="29" y="126"/>
                    <a:pt x="64" y="126"/>
                  </a:cubicBezTo>
                  <a:cubicBezTo>
                    <a:pt x="99" y="126"/>
                    <a:pt x="126" y="99"/>
                    <a:pt x="126" y="63"/>
                  </a:cubicBezTo>
                  <a:cubicBezTo>
                    <a:pt x="126" y="27"/>
                    <a:pt x="9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3234800" y="489850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3"/>
                  </a:moveTo>
                  <a:cubicBezTo>
                    <a:pt x="141" y="23"/>
                    <a:pt x="173" y="58"/>
                    <a:pt x="173" y="99"/>
                  </a:cubicBezTo>
                  <a:cubicBezTo>
                    <a:pt x="173" y="138"/>
                    <a:pt x="140" y="173"/>
                    <a:pt x="99" y="173"/>
                  </a:cubicBezTo>
                  <a:cubicBezTo>
                    <a:pt x="58" y="173"/>
                    <a:pt x="25" y="138"/>
                    <a:pt x="25" y="99"/>
                  </a:cubicBezTo>
                  <a:cubicBezTo>
                    <a:pt x="25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4" y="0"/>
                    <a:pt x="1" y="44"/>
                    <a:pt x="1" y="99"/>
                  </a:cubicBezTo>
                  <a:cubicBezTo>
                    <a:pt x="1" y="152"/>
                    <a:pt x="44" y="196"/>
                    <a:pt x="99" y="196"/>
                  </a:cubicBezTo>
                  <a:cubicBezTo>
                    <a:pt x="153" y="196"/>
                    <a:pt x="197" y="153"/>
                    <a:pt x="197" y="99"/>
                  </a:cubicBezTo>
                  <a:cubicBezTo>
                    <a:pt x="197" y="44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3219850" y="4906225"/>
              <a:ext cx="8575" cy="8575"/>
            </a:xfrm>
            <a:custGeom>
              <a:rect b="b" l="l" r="r" t="t"/>
              <a:pathLst>
                <a:path extrusionOk="0" h="343" w="343">
                  <a:moveTo>
                    <a:pt x="172" y="23"/>
                  </a:moveTo>
                  <a:cubicBezTo>
                    <a:pt x="253" y="23"/>
                    <a:pt x="320" y="89"/>
                    <a:pt x="320" y="172"/>
                  </a:cubicBezTo>
                  <a:cubicBezTo>
                    <a:pt x="320" y="252"/>
                    <a:pt x="253" y="320"/>
                    <a:pt x="172" y="320"/>
                  </a:cubicBezTo>
                  <a:cubicBezTo>
                    <a:pt x="91" y="320"/>
                    <a:pt x="24" y="252"/>
                    <a:pt x="24" y="172"/>
                  </a:cubicBezTo>
                  <a:cubicBezTo>
                    <a:pt x="24" y="90"/>
                    <a:pt x="91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8" y="0"/>
                    <a:pt x="1" y="76"/>
                    <a:pt x="1" y="172"/>
                  </a:cubicBezTo>
                  <a:cubicBezTo>
                    <a:pt x="1" y="266"/>
                    <a:pt x="78" y="343"/>
                    <a:pt x="172" y="343"/>
                  </a:cubicBezTo>
                  <a:cubicBezTo>
                    <a:pt x="267" y="343"/>
                    <a:pt x="343" y="266"/>
                    <a:pt x="343" y="172"/>
                  </a:cubicBezTo>
                  <a:cubicBezTo>
                    <a:pt x="343" y="78"/>
                    <a:pt x="267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3237250" y="4774250"/>
              <a:ext cx="4975" cy="4925"/>
            </a:xfrm>
            <a:custGeom>
              <a:rect b="b" l="l" r="r" t="t"/>
              <a:pathLst>
                <a:path extrusionOk="0" h="197" w="199">
                  <a:moveTo>
                    <a:pt x="99" y="24"/>
                  </a:moveTo>
                  <a:cubicBezTo>
                    <a:pt x="141" y="24"/>
                    <a:pt x="174" y="56"/>
                    <a:pt x="174" y="98"/>
                  </a:cubicBezTo>
                  <a:cubicBezTo>
                    <a:pt x="174" y="139"/>
                    <a:pt x="139" y="173"/>
                    <a:pt x="99" y="173"/>
                  </a:cubicBezTo>
                  <a:cubicBezTo>
                    <a:pt x="59" y="173"/>
                    <a:pt x="24" y="139"/>
                    <a:pt x="24" y="98"/>
                  </a:cubicBezTo>
                  <a:cubicBezTo>
                    <a:pt x="24" y="56"/>
                    <a:pt x="59" y="24"/>
                    <a:pt x="99" y="24"/>
                  </a:cubicBezTo>
                  <a:close/>
                  <a:moveTo>
                    <a:pt x="99" y="1"/>
                  </a:moveTo>
                  <a:cubicBezTo>
                    <a:pt x="45" y="1"/>
                    <a:pt x="1" y="45"/>
                    <a:pt x="1" y="98"/>
                  </a:cubicBezTo>
                  <a:cubicBezTo>
                    <a:pt x="1" y="153"/>
                    <a:pt x="45" y="196"/>
                    <a:pt x="99" y="196"/>
                  </a:cubicBezTo>
                  <a:cubicBezTo>
                    <a:pt x="154" y="196"/>
                    <a:pt x="199" y="153"/>
                    <a:pt x="197" y="98"/>
                  </a:cubicBezTo>
                  <a:cubicBezTo>
                    <a:pt x="197" y="45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3234500" y="4635575"/>
              <a:ext cx="11075" cy="298550"/>
            </a:xfrm>
            <a:custGeom>
              <a:rect b="b" l="l" r="r" t="t"/>
              <a:pathLst>
                <a:path extrusionOk="0" h="11942" w="443">
                  <a:moveTo>
                    <a:pt x="443" y="0"/>
                  </a:moveTo>
                  <a:cubicBezTo>
                    <a:pt x="300" y="56"/>
                    <a:pt x="153" y="95"/>
                    <a:pt x="1" y="119"/>
                  </a:cubicBezTo>
                  <a:lnTo>
                    <a:pt x="1" y="11941"/>
                  </a:lnTo>
                  <a:cubicBezTo>
                    <a:pt x="132" y="11908"/>
                    <a:pt x="259" y="11855"/>
                    <a:pt x="378" y="11786"/>
                  </a:cubicBezTo>
                  <a:cubicBezTo>
                    <a:pt x="400" y="11775"/>
                    <a:pt x="422" y="11762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3201375" y="4635400"/>
              <a:ext cx="11075" cy="298700"/>
            </a:xfrm>
            <a:custGeom>
              <a:rect b="b" l="l" r="r" t="t"/>
              <a:pathLst>
                <a:path extrusionOk="0" h="11948" w="443">
                  <a:moveTo>
                    <a:pt x="0" y="1"/>
                  </a:moveTo>
                  <a:lnTo>
                    <a:pt x="0" y="11754"/>
                  </a:lnTo>
                  <a:cubicBezTo>
                    <a:pt x="21" y="11766"/>
                    <a:pt x="43" y="11781"/>
                    <a:pt x="65" y="11792"/>
                  </a:cubicBezTo>
                  <a:cubicBezTo>
                    <a:pt x="185" y="11861"/>
                    <a:pt x="310" y="11914"/>
                    <a:pt x="442" y="11947"/>
                  </a:cubicBezTo>
                  <a:lnTo>
                    <a:pt x="442" y="122"/>
                  </a:lnTo>
                  <a:cubicBezTo>
                    <a:pt x="286" y="95"/>
                    <a:pt x="136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3263275" y="4636675"/>
              <a:ext cx="82350" cy="52850"/>
            </a:xfrm>
            <a:custGeom>
              <a:rect b="b" l="l" r="r" t="t"/>
              <a:pathLst>
                <a:path extrusionOk="0" h="2114" w="3294">
                  <a:moveTo>
                    <a:pt x="1647" y="285"/>
                  </a:moveTo>
                  <a:cubicBezTo>
                    <a:pt x="2093" y="285"/>
                    <a:pt x="2545" y="416"/>
                    <a:pt x="2778" y="692"/>
                  </a:cubicBezTo>
                  <a:cubicBezTo>
                    <a:pt x="2853" y="782"/>
                    <a:pt x="2899" y="882"/>
                    <a:pt x="2905" y="982"/>
                  </a:cubicBezTo>
                  <a:lnTo>
                    <a:pt x="2908" y="1012"/>
                  </a:lnTo>
                  <a:cubicBezTo>
                    <a:pt x="2909" y="1206"/>
                    <a:pt x="2737" y="1362"/>
                    <a:pt x="2569" y="1459"/>
                  </a:cubicBezTo>
                  <a:cubicBezTo>
                    <a:pt x="2322" y="1602"/>
                    <a:pt x="1985" y="1678"/>
                    <a:pt x="1644" y="1678"/>
                  </a:cubicBezTo>
                  <a:cubicBezTo>
                    <a:pt x="1396" y="1678"/>
                    <a:pt x="1146" y="1638"/>
                    <a:pt x="925" y="1554"/>
                  </a:cubicBezTo>
                  <a:cubicBezTo>
                    <a:pt x="679" y="1462"/>
                    <a:pt x="385" y="1270"/>
                    <a:pt x="385" y="1014"/>
                  </a:cubicBezTo>
                  <a:cubicBezTo>
                    <a:pt x="385" y="704"/>
                    <a:pt x="703" y="489"/>
                    <a:pt x="999" y="386"/>
                  </a:cubicBezTo>
                  <a:cubicBezTo>
                    <a:pt x="1193" y="319"/>
                    <a:pt x="1419" y="285"/>
                    <a:pt x="1647" y="285"/>
                  </a:cubicBezTo>
                  <a:close/>
                  <a:moveTo>
                    <a:pt x="1647" y="0"/>
                  </a:moveTo>
                  <a:cubicBezTo>
                    <a:pt x="1233" y="0"/>
                    <a:pt x="818" y="93"/>
                    <a:pt x="498" y="284"/>
                  </a:cubicBezTo>
                  <a:cubicBezTo>
                    <a:pt x="224" y="446"/>
                    <a:pt x="1" y="699"/>
                    <a:pt x="1" y="1014"/>
                  </a:cubicBezTo>
                  <a:lnTo>
                    <a:pt x="1" y="1099"/>
                  </a:lnTo>
                  <a:cubicBezTo>
                    <a:pt x="1" y="1280"/>
                    <a:pt x="69" y="1438"/>
                    <a:pt x="186" y="1575"/>
                  </a:cubicBezTo>
                  <a:cubicBezTo>
                    <a:pt x="241" y="1641"/>
                    <a:pt x="309" y="1703"/>
                    <a:pt x="385" y="1756"/>
                  </a:cubicBezTo>
                  <a:cubicBezTo>
                    <a:pt x="494" y="1835"/>
                    <a:pt x="621" y="1901"/>
                    <a:pt x="761" y="1953"/>
                  </a:cubicBezTo>
                  <a:cubicBezTo>
                    <a:pt x="897" y="2007"/>
                    <a:pt x="1049" y="2046"/>
                    <a:pt x="1204" y="2075"/>
                  </a:cubicBezTo>
                  <a:cubicBezTo>
                    <a:pt x="1352" y="2100"/>
                    <a:pt x="1505" y="2114"/>
                    <a:pt x="1659" y="2114"/>
                  </a:cubicBezTo>
                  <a:cubicBezTo>
                    <a:pt x="1802" y="2114"/>
                    <a:pt x="1946" y="2102"/>
                    <a:pt x="2087" y="2079"/>
                  </a:cubicBezTo>
                  <a:cubicBezTo>
                    <a:pt x="2238" y="2055"/>
                    <a:pt x="2387" y="2015"/>
                    <a:pt x="2531" y="1960"/>
                  </a:cubicBezTo>
                  <a:cubicBezTo>
                    <a:pt x="2616" y="1927"/>
                    <a:pt x="2700" y="1887"/>
                    <a:pt x="2779" y="1841"/>
                  </a:cubicBezTo>
                  <a:cubicBezTo>
                    <a:pt x="2824" y="1815"/>
                    <a:pt x="2867" y="1788"/>
                    <a:pt x="2909" y="1756"/>
                  </a:cubicBezTo>
                  <a:cubicBezTo>
                    <a:pt x="2983" y="1702"/>
                    <a:pt x="3052" y="1639"/>
                    <a:pt x="3108" y="1571"/>
                  </a:cubicBezTo>
                  <a:cubicBezTo>
                    <a:pt x="3222" y="1440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4" y="788"/>
                    <a:pt x="3177" y="593"/>
                    <a:pt x="3011" y="441"/>
                  </a:cubicBezTo>
                  <a:cubicBezTo>
                    <a:pt x="2693" y="150"/>
                    <a:pt x="2171" y="0"/>
                    <a:pt x="1647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3267925" y="4675850"/>
              <a:ext cx="73050" cy="309775"/>
            </a:xfrm>
            <a:custGeom>
              <a:rect b="b" l="l" r="r" t="t"/>
              <a:pathLst>
                <a:path extrusionOk="0" h="12391" w="2922">
                  <a:moveTo>
                    <a:pt x="2922" y="1"/>
                  </a:moveTo>
                  <a:cubicBezTo>
                    <a:pt x="2867" y="69"/>
                    <a:pt x="2797" y="131"/>
                    <a:pt x="2723" y="185"/>
                  </a:cubicBezTo>
                  <a:cubicBezTo>
                    <a:pt x="2723" y="1745"/>
                    <a:pt x="2723" y="3299"/>
                    <a:pt x="2722" y="4852"/>
                  </a:cubicBezTo>
                  <a:lnTo>
                    <a:pt x="2722" y="4854"/>
                  </a:lnTo>
                  <a:lnTo>
                    <a:pt x="2723" y="4882"/>
                  </a:lnTo>
                  <a:cubicBezTo>
                    <a:pt x="2723" y="4895"/>
                    <a:pt x="2723" y="4907"/>
                    <a:pt x="2722" y="4919"/>
                  </a:cubicBezTo>
                  <a:lnTo>
                    <a:pt x="2722" y="4921"/>
                  </a:lnTo>
                  <a:cubicBezTo>
                    <a:pt x="2722" y="6970"/>
                    <a:pt x="2720" y="9017"/>
                    <a:pt x="2720" y="11079"/>
                  </a:cubicBezTo>
                  <a:cubicBezTo>
                    <a:pt x="2722" y="11099"/>
                    <a:pt x="2722" y="11118"/>
                    <a:pt x="2720" y="11138"/>
                  </a:cubicBezTo>
                  <a:cubicBezTo>
                    <a:pt x="2712" y="11235"/>
                    <a:pt x="2674" y="11331"/>
                    <a:pt x="2619" y="11411"/>
                  </a:cubicBezTo>
                  <a:cubicBezTo>
                    <a:pt x="2550" y="11508"/>
                    <a:pt x="2453" y="11578"/>
                    <a:pt x="2352" y="11636"/>
                  </a:cubicBezTo>
                  <a:cubicBezTo>
                    <a:pt x="2094" y="11786"/>
                    <a:pt x="1783" y="11851"/>
                    <a:pt x="1479" y="11851"/>
                  </a:cubicBezTo>
                  <a:cubicBezTo>
                    <a:pt x="863" y="11851"/>
                    <a:pt x="274" y="11583"/>
                    <a:pt x="208" y="11206"/>
                  </a:cubicBezTo>
                  <a:cubicBezTo>
                    <a:pt x="203" y="11184"/>
                    <a:pt x="202" y="11160"/>
                    <a:pt x="202" y="11136"/>
                  </a:cubicBezTo>
                  <a:cubicBezTo>
                    <a:pt x="202" y="9050"/>
                    <a:pt x="202" y="6975"/>
                    <a:pt x="199" y="4898"/>
                  </a:cubicBezTo>
                  <a:lnTo>
                    <a:pt x="199" y="4887"/>
                  </a:lnTo>
                  <a:lnTo>
                    <a:pt x="199" y="4876"/>
                  </a:lnTo>
                  <a:lnTo>
                    <a:pt x="199" y="189"/>
                  </a:lnTo>
                  <a:cubicBezTo>
                    <a:pt x="124" y="136"/>
                    <a:pt x="56" y="74"/>
                    <a:pt x="0" y="8"/>
                  </a:cubicBezTo>
                  <a:lnTo>
                    <a:pt x="0" y="11124"/>
                  </a:lnTo>
                  <a:cubicBezTo>
                    <a:pt x="0" y="11905"/>
                    <a:pt x="718" y="12391"/>
                    <a:pt x="1468" y="12391"/>
                  </a:cubicBezTo>
                  <a:cubicBezTo>
                    <a:pt x="1749" y="12391"/>
                    <a:pt x="2034" y="12323"/>
                    <a:pt x="2287" y="12176"/>
                  </a:cubicBezTo>
                  <a:cubicBezTo>
                    <a:pt x="2690" y="11943"/>
                    <a:pt x="2922" y="11547"/>
                    <a:pt x="2922" y="11124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3272900" y="46437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2" y="1"/>
                  </a:moveTo>
                  <a:cubicBezTo>
                    <a:pt x="1034" y="1"/>
                    <a:pt x="808" y="35"/>
                    <a:pt x="614" y="102"/>
                  </a:cubicBezTo>
                  <a:cubicBezTo>
                    <a:pt x="318" y="205"/>
                    <a:pt x="0" y="420"/>
                    <a:pt x="0" y="730"/>
                  </a:cubicBezTo>
                  <a:cubicBezTo>
                    <a:pt x="0" y="986"/>
                    <a:pt x="294" y="1178"/>
                    <a:pt x="540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7" y="1318"/>
                    <a:pt x="2184" y="1175"/>
                  </a:cubicBezTo>
                  <a:cubicBezTo>
                    <a:pt x="2352" y="1078"/>
                    <a:pt x="2524" y="922"/>
                    <a:pt x="2524" y="729"/>
                  </a:cubicBezTo>
                  <a:lnTo>
                    <a:pt x="2523" y="699"/>
                  </a:lnTo>
                  <a:cubicBezTo>
                    <a:pt x="2516" y="599"/>
                    <a:pt x="2471" y="498"/>
                    <a:pt x="2393" y="408"/>
                  </a:cubicBezTo>
                  <a:cubicBezTo>
                    <a:pt x="2160" y="132"/>
                    <a:pt x="1708" y="1"/>
                    <a:pt x="126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3335950" y="4797200"/>
              <a:ext cx="50" cy="1675"/>
            </a:xfrm>
            <a:custGeom>
              <a:rect b="b" l="l" r="r" t="t"/>
              <a:pathLst>
                <a:path extrusionOk="0" h="67" w="2">
                  <a:moveTo>
                    <a:pt x="1" y="1"/>
                  </a:moveTo>
                  <a:lnTo>
                    <a:pt x="1" y="67"/>
                  </a:lnTo>
                  <a:cubicBezTo>
                    <a:pt x="2" y="54"/>
                    <a:pt x="2" y="42"/>
                    <a:pt x="2" y="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3272975" y="4680450"/>
              <a:ext cx="63050" cy="117200"/>
            </a:xfrm>
            <a:custGeom>
              <a:rect b="b" l="l" r="r" t="t"/>
              <a:pathLst>
                <a:path extrusionOk="0" h="4688" w="2522">
                  <a:moveTo>
                    <a:pt x="0" y="1"/>
                  </a:moveTo>
                  <a:lnTo>
                    <a:pt x="0" y="4688"/>
                  </a:lnTo>
                  <a:cubicBezTo>
                    <a:pt x="8" y="4386"/>
                    <a:pt x="322" y="4175"/>
                    <a:pt x="614" y="4074"/>
                  </a:cubicBezTo>
                  <a:cubicBezTo>
                    <a:pt x="808" y="4007"/>
                    <a:pt x="1033" y="3973"/>
                    <a:pt x="1261" y="3973"/>
                  </a:cubicBezTo>
                  <a:cubicBezTo>
                    <a:pt x="1706" y="3973"/>
                    <a:pt x="2158" y="4104"/>
                    <a:pt x="2392" y="4379"/>
                  </a:cubicBezTo>
                  <a:cubicBezTo>
                    <a:pt x="2468" y="4470"/>
                    <a:pt x="2514" y="4567"/>
                    <a:pt x="2521" y="4669"/>
                  </a:cubicBezTo>
                  <a:cubicBezTo>
                    <a:pt x="2522" y="3115"/>
                    <a:pt x="2522" y="1562"/>
                    <a:pt x="2522" y="1"/>
                  </a:cubicBezTo>
                  <a:lnTo>
                    <a:pt x="2522" y="1"/>
                  </a:lnTo>
                  <a:cubicBezTo>
                    <a:pt x="2480" y="32"/>
                    <a:pt x="2437" y="60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7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3272900" y="4779775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2" y="0"/>
                  </a:moveTo>
                  <a:cubicBezTo>
                    <a:pt x="1034" y="0"/>
                    <a:pt x="808" y="35"/>
                    <a:pt x="614" y="102"/>
                  </a:cubicBezTo>
                  <a:cubicBezTo>
                    <a:pt x="323" y="202"/>
                    <a:pt x="9" y="414"/>
                    <a:pt x="0" y="717"/>
                  </a:cubicBezTo>
                  <a:lnTo>
                    <a:pt x="0" y="728"/>
                  </a:lnTo>
                  <a:lnTo>
                    <a:pt x="0" y="739"/>
                  </a:lnTo>
                  <a:cubicBezTo>
                    <a:pt x="9" y="990"/>
                    <a:pt x="298" y="1178"/>
                    <a:pt x="540" y="1269"/>
                  </a:cubicBezTo>
                  <a:cubicBezTo>
                    <a:pt x="761" y="1352"/>
                    <a:pt x="1011" y="1393"/>
                    <a:pt x="1259" y="1393"/>
                  </a:cubicBezTo>
                  <a:cubicBezTo>
                    <a:pt x="1600" y="1393"/>
                    <a:pt x="1937" y="1317"/>
                    <a:pt x="2184" y="1173"/>
                  </a:cubicBezTo>
                  <a:cubicBezTo>
                    <a:pt x="2341" y="1083"/>
                    <a:pt x="2502" y="942"/>
                    <a:pt x="2523" y="765"/>
                  </a:cubicBezTo>
                  <a:lnTo>
                    <a:pt x="2523" y="764"/>
                  </a:lnTo>
                  <a:cubicBezTo>
                    <a:pt x="2523" y="741"/>
                    <a:pt x="2523" y="718"/>
                    <a:pt x="2520" y="698"/>
                  </a:cubicBezTo>
                  <a:lnTo>
                    <a:pt x="2520" y="697"/>
                  </a:lnTo>
                  <a:cubicBezTo>
                    <a:pt x="2514" y="596"/>
                    <a:pt x="2468" y="498"/>
                    <a:pt x="2393" y="408"/>
                  </a:cubicBezTo>
                  <a:cubicBezTo>
                    <a:pt x="2160" y="132"/>
                    <a:pt x="1708" y="0"/>
                    <a:pt x="1262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3335925" y="4952850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2" y="40"/>
                    <a:pt x="2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>
              <a:off x="3272700" y="4798225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8" y="1"/>
                  </a:moveTo>
                  <a:cubicBezTo>
                    <a:pt x="8" y="6358"/>
                    <a:pt x="1" y="6288"/>
                    <a:pt x="24" y="6335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2" y="6906"/>
                    <a:pt x="692" y="7245"/>
                    <a:pt x="1275" y="7245"/>
                  </a:cubicBezTo>
                  <a:cubicBezTo>
                    <a:pt x="1517" y="7245"/>
                    <a:pt x="1764" y="7186"/>
                    <a:pt x="1983" y="7059"/>
                  </a:cubicBezTo>
                  <a:cubicBezTo>
                    <a:pt x="2278" y="6890"/>
                    <a:pt x="2467" y="6619"/>
                    <a:pt x="2519" y="6318"/>
                  </a:cubicBezTo>
                  <a:cubicBezTo>
                    <a:pt x="2533" y="6200"/>
                    <a:pt x="2531" y="6919"/>
                    <a:pt x="2531" y="27"/>
                  </a:cubicBezTo>
                  <a:lnTo>
                    <a:pt x="2531" y="27"/>
                  </a:lnTo>
                  <a:cubicBezTo>
                    <a:pt x="2488" y="368"/>
                    <a:pt x="1912" y="657"/>
                    <a:pt x="1264" y="657"/>
                  </a:cubicBezTo>
                  <a:cubicBezTo>
                    <a:pt x="1027" y="657"/>
                    <a:pt x="781" y="619"/>
                    <a:pt x="548" y="531"/>
                  </a:cubicBezTo>
                  <a:cubicBezTo>
                    <a:pt x="312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1"/>
            <p:cNvSpPr/>
            <p:nvPr/>
          </p:nvSpPr>
          <p:spPr>
            <a:xfrm>
              <a:off x="3316425" y="4864075"/>
              <a:ext cx="8525" cy="8525"/>
            </a:xfrm>
            <a:custGeom>
              <a:rect b="b" l="l" r="r" t="t"/>
              <a:pathLst>
                <a:path extrusionOk="0" h="341" w="341">
                  <a:moveTo>
                    <a:pt x="170" y="22"/>
                  </a:moveTo>
                  <a:cubicBezTo>
                    <a:pt x="252" y="22"/>
                    <a:pt x="317" y="88"/>
                    <a:pt x="317" y="169"/>
                  </a:cubicBezTo>
                  <a:cubicBezTo>
                    <a:pt x="317" y="251"/>
                    <a:pt x="252" y="315"/>
                    <a:pt x="170" y="315"/>
                  </a:cubicBezTo>
                  <a:cubicBezTo>
                    <a:pt x="89" y="315"/>
                    <a:pt x="23" y="251"/>
                    <a:pt x="23" y="169"/>
                  </a:cubicBezTo>
                  <a:cubicBezTo>
                    <a:pt x="23" y="88"/>
                    <a:pt x="89" y="22"/>
                    <a:pt x="170" y="22"/>
                  </a:cubicBezTo>
                  <a:close/>
                  <a:moveTo>
                    <a:pt x="170" y="0"/>
                  </a:moveTo>
                  <a:cubicBezTo>
                    <a:pt x="77" y="0"/>
                    <a:pt x="0" y="76"/>
                    <a:pt x="0" y="170"/>
                  </a:cubicBezTo>
                  <a:cubicBezTo>
                    <a:pt x="0" y="263"/>
                    <a:pt x="76" y="341"/>
                    <a:pt x="170" y="341"/>
                  </a:cubicBezTo>
                  <a:cubicBezTo>
                    <a:pt x="264" y="341"/>
                    <a:pt x="341" y="263"/>
                    <a:pt x="341" y="170"/>
                  </a:cubicBezTo>
                  <a:cubicBezTo>
                    <a:pt x="341" y="78"/>
                    <a:pt x="263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3317600" y="4909200"/>
              <a:ext cx="5300" cy="5275"/>
            </a:xfrm>
            <a:custGeom>
              <a:rect b="b" l="l" r="r" t="t"/>
              <a:pathLst>
                <a:path extrusionOk="0" h="211" w="212">
                  <a:moveTo>
                    <a:pt x="106" y="24"/>
                  </a:moveTo>
                  <a:cubicBezTo>
                    <a:pt x="152" y="24"/>
                    <a:pt x="187" y="60"/>
                    <a:pt x="187" y="105"/>
                  </a:cubicBezTo>
                  <a:cubicBezTo>
                    <a:pt x="187" y="149"/>
                    <a:pt x="150" y="186"/>
                    <a:pt x="106" y="186"/>
                  </a:cubicBezTo>
                  <a:cubicBezTo>
                    <a:pt x="61" y="186"/>
                    <a:pt x="25" y="149"/>
                    <a:pt x="25" y="105"/>
                  </a:cubicBezTo>
                  <a:cubicBezTo>
                    <a:pt x="25" y="60"/>
                    <a:pt x="61" y="24"/>
                    <a:pt x="106" y="24"/>
                  </a:cubicBezTo>
                  <a:close/>
                  <a:moveTo>
                    <a:pt x="106" y="1"/>
                  </a:moveTo>
                  <a:cubicBezTo>
                    <a:pt x="48" y="1"/>
                    <a:pt x="0" y="48"/>
                    <a:pt x="0" y="105"/>
                  </a:cubicBezTo>
                  <a:cubicBezTo>
                    <a:pt x="0" y="164"/>
                    <a:pt x="49" y="211"/>
                    <a:pt x="106" y="211"/>
                  </a:cubicBezTo>
                  <a:cubicBezTo>
                    <a:pt x="165" y="211"/>
                    <a:pt x="212" y="164"/>
                    <a:pt x="211" y="105"/>
                  </a:cubicBezTo>
                  <a:cubicBezTo>
                    <a:pt x="211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1"/>
            <p:cNvSpPr/>
            <p:nvPr/>
          </p:nvSpPr>
          <p:spPr>
            <a:xfrm>
              <a:off x="3283825" y="4825275"/>
              <a:ext cx="5325" cy="5350"/>
            </a:xfrm>
            <a:custGeom>
              <a:rect b="b" l="l" r="r" t="t"/>
              <a:pathLst>
                <a:path extrusionOk="0" h="214" w="213">
                  <a:moveTo>
                    <a:pt x="106" y="26"/>
                  </a:moveTo>
                  <a:cubicBezTo>
                    <a:pt x="150" y="26"/>
                    <a:pt x="187" y="62"/>
                    <a:pt x="187" y="107"/>
                  </a:cubicBezTo>
                  <a:cubicBezTo>
                    <a:pt x="187" y="151"/>
                    <a:pt x="150" y="188"/>
                    <a:pt x="106" y="188"/>
                  </a:cubicBezTo>
                  <a:cubicBezTo>
                    <a:pt x="61" y="188"/>
                    <a:pt x="25" y="151"/>
                    <a:pt x="25" y="107"/>
                  </a:cubicBezTo>
                  <a:cubicBezTo>
                    <a:pt x="25" y="62"/>
                    <a:pt x="61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8" y="0"/>
                    <a:pt x="1" y="50"/>
                    <a:pt x="1" y="107"/>
                  </a:cubicBezTo>
                  <a:cubicBezTo>
                    <a:pt x="1" y="166"/>
                    <a:pt x="49" y="213"/>
                    <a:pt x="106" y="213"/>
                  </a:cubicBezTo>
                  <a:cubicBezTo>
                    <a:pt x="164" y="213"/>
                    <a:pt x="211" y="166"/>
                    <a:pt x="212" y="107"/>
                  </a:cubicBezTo>
                  <a:cubicBezTo>
                    <a:pt x="212" y="49"/>
                    <a:pt x="164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1"/>
            <p:cNvSpPr/>
            <p:nvPr/>
          </p:nvSpPr>
          <p:spPr>
            <a:xfrm>
              <a:off x="3288575" y="48307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1" y="25"/>
                  </a:moveTo>
                  <a:cubicBezTo>
                    <a:pt x="128" y="25"/>
                    <a:pt x="159" y="55"/>
                    <a:pt x="159" y="93"/>
                  </a:cubicBezTo>
                  <a:cubicBezTo>
                    <a:pt x="159" y="131"/>
                    <a:pt x="128" y="161"/>
                    <a:pt x="91" y="161"/>
                  </a:cubicBezTo>
                  <a:cubicBezTo>
                    <a:pt x="54" y="161"/>
                    <a:pt x="23" y="130"/>
                    <a:pt x="23" y="93"/>
                  </a:cubicBezTo>
                  <a:cubicBezTo>
                    <a:pt x="23" y="55"/>
                    <a:pt x="55" y="25"/>
                    <a:pt x="91" y="25"/>
                  </a:cubicBezTo>
                  <a:close/>
                  <a:moveTo>
                    <a:pt x="91" y="0"/>
                  </a:moveTo>
                  <a:cubicBezTo>
                    <a:pt x="41" y="0"/>
                    <a:pt x="0" y="42"/>
                    <a:pt x="0" y="91"/>
                  </a:cubicBezTo>
                  <a:cubicBezTo>
                    <a:pt x="0" y="143"/>
                    <a:pt x="42" y="183"/>
                    <a:pt x="91" y="183"/>
                  </a:cubicBezTo>
                  <a:cubicBezTo>
                    <a:pt x="143" y="183"/>
                    <a:pt x="184" y="143"/>
                    <a:pt x="184" y="91"/>
                  </a:cubicBezTo>
                  <a:cubicBezTo>
                    <a:pt x="184" y="41"/>
                    <a:pt x="143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3284000" y="4893050"/>
              <a:ext cx="6875" cy="6900"/>
            </a:xfrm>
            <a:custGeom>
              <a:rect b="b" l="l" r="r" t="t"/>
              <a:pathLst>
                <a:path extrusionOk="0" h="276" w="275">
                  <a:moveTo>
                    <a:pt x="137" y="26"/>
                  </a:moveTo>
                  <a:cubicBezTo>
                    <a:pt x="200" y="26"/>
                    <a:pt x="251" y="77"/>
                    <a:pt x="251" y="140"/>
                  </a:cubicBezTo>
                  <a:cubicBezTo>
                    <a:pt x="251" y="203"/>
                    <a:pt x="200" y="254"/>
                    <a:pt x="137" y="254"/>
                  </a:cubicBezTo>
                  <a:cubicBezTo>
                    <a:pt x="74" y="254"/>
                    <a:pt x="23" y="203"/>
                    <a:pt x="23" y="140"/>
                  </a:cubicBezTo>
                  <a:cubicBezTo>
                    <a:pt x="23" y="77"/>
                    <a:pt x="74" y="26"/>
                    <a:pt x="137" y="26"/>
                  </a:cubicBezTo>
                  <a:close/>
                  <a:moveTo>
                    <a:pt x="137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4"/>
                    <a:pt x="62" y="276"/>
                    <a:pt x="137" y="276"/>
                  </a:cubicBezTo>
                  <a:cubicBezTo>
                    <a:pt x="214" y="276"/>
                    <a:pt x="274" y="214"/>
                    <a:pt x="274" y="139"/>
                  </a:cubicBezTo>
                  <a:cubicBezTo>
                    <a:pt x="274" y="62"/>
                    <a:pt x="214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1"/>
            <p:cNvSpPr/>
            <p:nvPr/>
          </p:nvSpPr>
          <p:spPr>
            <a:xfrm>
              <a:off x="3293075" y="4857150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9" y="25"/>
                  </a:moveTo>
                  <a:cubicBezTo>
                    <a:pt x="201" y="25"/>
                    <a:pt x="252" y="75"/>
                    <a:pt x="252" y="138"/>
                  </a:cubicBezTo>
                  <a:cubicBezTo>
                    <a:pt x="252" y="201"/>
                    <a:pt x="201" y="252"/>
                    <a:pt x="139" y="252"/>
                  </a:cubicBezTo>
                  <a:cubicBezTo>
                    <a:pt x="76" y="252"/>
                    <a:pt x="24" y="201"/>
                    <a:pt x="24" y="138"/>
                  </a:cubicBezTo>
                  <a:cubicBezTo>
                    <a:pt x="24" y="75"/>
                    <a:pt x="76" y="25"/>
                    <a:pt x="139" y="25"/>
                  </a:cubicBezTo>
                  <a:close/>
                  <a:moveTo>
                    <a:pt x="139" y="1"/>
                  </a:moveTo>
                  <a:cubicBezTo>
                    <a:pt x="62" y="1"/>
                    <a:pt x="0" y="63"/>
                    <a:pt x="0" y="138"/>
                  </a:cubicBezTo>
                  <a:cubicBezTo>
                    <a:pt x="0" y="214"/>
                    <a:pt x="62" y="276"/>
                    <a:pt x="139" y="276"/>
                  </a:cubicBezTo>
                  <a:cubicBezTo>
                    <a:pt x="214" y="276"/>
                    <a:pt x="276" y="214"/>
                    <a:pt x="276" y="138"/>
                  </a:cubicBezTo>
                  <a:cubicBezTo>
                    <a:pt x="276" y="63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1"/>
            <p:cNvSpPr/>
            <p:nvPr/>
          </p:nvSpPr>
          <p:spPr>
            <a:xfrm>
              <a:off x="3284900" y="492877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6"/>
                  </a:moveTo>
                  <a:cubicBezTo>
                    <a:pt x="84" y="26"/>
                    <a:pt x="101" y="43"/>
                    <a:pt x="101" y="64"/>
                  </a:cubicBezTo>
                  <a:cubicBezTo>
                    <a:pt x="101" y="85"/>
                    <a:pt x="84" y="101"/>
                    <a:pt x="63" y="101"/>
                  </a:cubicBezTo>
                  <a:cubicBezTo>
                    <a:pt x="43" y="101"/>
                    <a:pt x="26" y="85"/>
                    <a:pt x="26" y="64"/>
                  </a:cubicBezTo>
                  <a:cubicBezTo>
                    <a:pt x="26" y="43"/>
                    <a:pt x="43" y="26"/>
                    <a:pt x="63" y="26"/>
                  </a:cubicBezTo>
                  <a:close/>
                  <a:moveTo>
                    <a:pt x="63" y="1"/>
                  </a:moveTo>
                  <a:cubicBezTo>
                    <a:pt x="28" y="1"/>
                    <a:pt x="1" y="29"/>
                    <a:pt x="1" y="64"/>
                  </a:cubicBezTo>
                  <a:cubicBezTo>
                    <a:pt x="1" y="99"/>
                    <a:pt x="29" y="126"/>
                    <a:pt x="63" y="126"/>
                  </a:cubicBezTo>
                  <a:cubicBezTo>
                    <a:pt x="97" y="126"/>
                    <a:pt x="126" y="99"/>
                    <a:pt x="126" y="64"/>
                  </a:cubicBezTo>
                  <a:cubicBezTo>
                    <a:pt x="126" y="29"/>
                    <a:pt x="9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1"/>
            <p:cNvSpPr/>
            <p:nvPr/>
          </p:nvSpPr>
          <p:spPr>
            <a:xfrm>
              <a:off x="3314200" y="48646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3" y="25"/>
                  </a:moveTo>
                  <a:cubicBezTo>
                    <a:pt x="84" y="25"/>
                    <a:pt x="101" y="43"/>
                    <a:pt x="101" y="63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4" y="84"/>
                    <a:pt x="24" y="63"/>
                  </a:cubicBezTo>
                  <a:cubicBezTo>
                    <a:pt x="24" y="42"/>
                    <a:pt x="42" y="25"/>
                    <a:pt x="63" y="25"/>
                  </a:cubicBezTo>
                  <a:close/>
                  <a:moveTo>
                    <a:pt x="63" y="0"/>
                  </a:moveTo>
                  <a:cubicBezTo>
                    <a:pt x="28" y="0"/>
                    <a:pt x="0" y="27"/>
                    <a:pt x="0" y="63"/>
                  </a:cubicBezTo>
                  <a:cubicBezTo>
                    <a:pt x="0" y="99"/>
                    <a:pt x="29" y="126"/>
                    <a:pt x="63" y="126"/>
                  </a:cubicBezTo>
                  <a:cubicBezTo>
                    <a:pt x="97" y="126"/>
                    <a:pt x="126" y="99"/>
                    <a:pt x="126" y="63"/>
                  </a:cubicBezTo>
                  <a:cubicBezTo>
                    <a:pt x="126" y="27"/>
                    <a:pt x="97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>
              <a:off x="3315775" y="4948500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8" y="23"/>
                  </a:moveTo>
                  <a:cubicBezTo>
                    <a:pt x="138" y="23"/>
                    <a:pt x="173" y="58"/>
                    <a:pt x="173" y="99"/>
                  </a:cubicBezTo>
                  <a:cubicBezTo>
                    <a:pt x="173" y="138"/>
                    <a:pt x="138" y="173"/>
                    <a:pt x="98" y="173"/>
                  </a:cubicBezTo>
                  <a:cubicBezTo>
                    <a:pt x="58" y="173"/>
                    <a:pt x="23" y="138"/>
                    <a:pt x="23" y="99"/>
                  </a:cubicBezTo>
                  <a:cubicBezTo>
                    <a:pt x="23" y="58"/>
                    <a:pt x="58" y="23"/>
                    <a:pt x="98" y="23"/>
                  </a:cubicBezTo>
                  <a:close/>
                  <a:moveTo>
                    <a:pt x="98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9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>
              <a:off x="3300775" y="495625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2" y="22"/>
                  </a:moveTo>
                  <a:cubicBezTo>
                    <a:pt x="255" y="22"/>
                    <a:pt x="320" y="89"/>
                    <a:pt x="320" y="171"/>
                  </a:cubicBezTo>
                  <a:cubicBezTo>
                    <a:pt x="320" y="251"/>
                    <a:pt x="253" y="318"/>
                    <a:pt x="172" y="318"/>
                  </a:cubicBezTo>
                  <a:cubicBezTo>
                    <a:pt x="90" y="318"/>
                    <a:pt x="24" y="251"/>
                    <a:pt x="24" y="171"/>
                  </a:cubicBezTo>
                  <a:cubicBezTo>
                    <a:pt x="24" y="89"/>
                    <a:pt x="90" y="22"/>
                    <a:pt x="172" y="22"/>
                  </a:cubicBezTo>
                  <a:close/>
                  <a:moveTo>
                    <a:pt x="172" y="0"/>
                  </a:moveTo>
                  <a:cubicBezTo>
                    <a:pt x="78" y="0"/>
                    <a:pt x="0" y="78"/>
                    <a:pt x="0" y="172"/>
                  </a:cubicBezTo>
                  <a:cubicBezTo>
                    <a:pt x="0" y="266"/>
                    <a:pt x="78" y="344"/>
                    <a:pt x="172" y="344"/>
                  </a:cubicBezTo>
                  <a:cubicBezTo>
                    <a:pt x="267" y="344"/>
                    <a:pt x="344" y="266"/>
                    <a:pt x="344" y="172"/>
                  </a:cubicBezTo>
                  <a:cubicBezTo>
                    <a:pt x="344" y="78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1"/>
            <p:cNvSpPr/>
            <p:nvPr/>
          </p:nvSpPr>
          <p:spPr>
            <a:xfrm>
              <a:off x="3318200" y="482425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4"/>
                  </a:moveTo>
                  <a:cubicBezTo>
                    <a:pt x="140" y="24"/>
                    <a:pt x="173" y="56"/>
                    <a:pt x="173" y="98"/>
                  </a:cubicBezTo>
                  <a:cubicBezTo>
                    <a:pt x="173" y="139"/>
                    <a:pt x="140" y="173"/>
                    <a:pt x="99" y="173"/>
                  </a:cubicBezTo>
                  <a:cubicBezTo>
                    <a:pt x="58" y="173"/>
                    <a:pt x="25" y="139"/>
                    <a:pt x="25" y="98"/>
                  </a:cubicBezTo>
                  <a:cubicBezTo>
                    <a:pt x="25" y="58"/>
                    <a:pt x="58" y="24"/>
                    <a:pt x="99" y="24"/>
                  </a:cubicBezTo>
                  <a:close/>
                  <a:moveTo>
                    <a:pt x="99" y="1"/>
                  </a:moveTo>
                  <a:cubicBezTo>
                    <a:pt x="46" y="1"/>
                    <a:pt x="1" y="45"/>
                    <a:pt x="1" y="98"/>
                  </a:cubicBezTo>
                  <a:cubicBezTo>
                    <a:pt x="1" y="152"/>
                    <a:pt x="46" y="196"/>
                    <a:pt x="99" y="196"/>
                  </a:cubicBezTo>
                  <a:cubicBezTo>
                    <a:pt x="152" y="196"/>
                    <a:pt x="197" y="152"/>
                    <a:pt x="197" y="98"/>
                  </a:cubicBezTo>
                  <a:cubicBezTo>
                    <a:pt x="197" y="45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1"/>
            <p:cNvSpPr/>
            <p:nvPr/>
          </p:nvSpPr>
          <p:spPr>
            <a:xfrm>
              <a:off x="3315425" y="4685575"/>
              <a:ext cx="11100" cy="298550"/>
            </a:xfrm>
            <a:custGeom>
              <a:rect b="b" l="l" r="r" t="t"/>
              <a:pathLst>
                <a:path extrusionOk="0" h="11942" w="444">
                  <a:moveTo>
                    <a:pt x="444" y="0"/>
                  </a:moveTo>
                  <a:cubicBezTo>
                    <a:pt x="302" y="56"/>
                    <a:pt x="152" y="95"/>
                    <a:pt x="1" y="119"/>
                  </a:cubicBezTo>
                  <a:lnTo>
                    <a:pt x="1" y="11941"/>
                  </a:lnTo>
                  <a:cubicBezTo>
                    <a:pt x="131" y="11909"/>
                    <a:pt x="258" y="11856"/>
                    <a:pt x="378" y="11786"/>
                  </a:cubicBezTo>
                  <a:cubicBezTo>
                    <a:pt x="400" y="11775"/>
                    <a:pt x="423" y="11762"/>
                    <a:pt x="444" y="11748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3282275" y="4685425"/>
              <a:ext cx="11075" cy="298700"/>
            </a:xfrm>
            <a:custGeom>
              <a:rect b="b" l="l" r="r" t="t"/>
              <a:pathLst>
                <a:path extrusionOk="0" h="11948" w="443">
                  <a:moveTo>
                    <a:pt x="1" y="1"/>
                  </a:moveTo>
                  <a:lnTo>
                    <a:pt x="1" y="11754"/>
                  </a:lnTo>
                  <a:cubicBezTo>
                    <a:pt x="22" y="11766"/>
                    <a:pt x="44" y="11781"/>
                    <a:pt x="66" y="11792"/>
                  </a:cubicBezTo>
                  <a:cubicBezTo>
                    <a:pt x="185" y="11862"/>
                    <a:pt x="312" y="11915"/>
                    <a:pt x="443" y="11947"/>
                  </a:cubicBezTo>
                  <a:lnTo>
                    <a:pt x="443" y="122"/>
                  </a:lnTo>
                  <a:cubicBezTo>
                    <a:pt x="288" y="94"/>
                    <a:pt x="137" y="5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3344225" y="4686675"/>
              <a:ext cx="82325" cy="52850"/>
            </a:xfrm>
            <a:custGeom>
              <a:rect b="b" l="l" r="r" t="t"/>
              <a:pathLst>
                <a:path extrusionOk="0" h="2114" w="3293">
                  <a:moveTo>
                    <a:pt x="1648" y="286"/>
                  </a:moveTo>
                  <a:cubicBezTo>
                    <a:pt x="2093" y="286"/>
                    <a:pt x="2544" y="418"/>
                    <a:pt x="2776" y="693"/>
                  </a:cubicBezTo>
                  <a:cubicBezTo>
                    <a:pt x="2853" y="783"/>
                    <a:pt x="2898" y="883"/>
                    <a:pt x="2905" y="983"/>
                  </a:cubicBezTo>
                  <a:lnTo>
                    <a:pt x="2906" y="1013"/>
                  </a:lnTo>
                  <a:cubicBezTo>
                    <a:pt x="2907" y="1206"/>
                    <a:pt x="2738" y="1362"/>
                    <a:pt x="2569" y="1460"/>
                  </a:cubicBezTo>
                  <a:cubicBezTo>
                    <a:pt x="2321" y="1604"/>
                    <a:pt x="1984" y="1680"/>
                    <a:pt x="1643" y="1680"/>
                  </a:cubicBezTo>
                  <a:cubicBezTo>
                    <a:pt x="1395" y="1680"/>
                    <a:pt x="1145" y="1640"/>
                    <a:pt x="925" y="1556"/>
                  </a:cubicBezTo>
                  <a:cubicBezTo>
                    <a:pt x="679" y="1463"/>
                    <a:pt x="384" y="1271"/>
                    <a:pt x="384" y="1015"/>
                  </a:cubicBezTo>
                  <a:cubicBezTo>
                    <a:pt x="384" y="705"/>
                    <a:pt x="702" y="490"/>
                    <a:pt x="997" y="389"/>
                  </a:cubicBezTo>
                  <a:cubicBezTo>
                    <a:pt x="1192" y="321"/>
                    <a:pt x="1419" y="286"/>
                    <a:pt x="1648" y="286"/>
                  </a:cubicBezTo>
                  <a:close/>
                  <a:moveTo>
                    <a:pt x="1645" y="0"/>
                  </a:moveTo>
                  <a:cubicBezTo>
                    <a:pt x="1232" y="0"/>
                    <a:pt x="816" y="93"/>
                    <a:pt x="497" y="284"/>
                  </a:cubicBezTo>
                  <a:cubicBezTo>
                    <a:pt x="223" y="446"/>
                    <a:pt x="0" y="698"/>
                    <a:pt x="0" y="1014"/>
                  </a:cubicBezTo>
                  <a:lnTo>
                    <a:pt x="0" y="1098"/>
                  </a:lnTo>
                  <a:cubicBezTo>
                    <a:pt x="0" y="1280"/>
                    <a:pt x="68" y="1438"/>
                    <a:pt x="185" y="1575"/>
                  </a:cubicBezTo>
                  <a:cubicBezTo>
                    <a:pt x="240" y="1641"/>
                    <a:pt x="308" y="1703"/>
                    <a:pt x="384" y="1756"/>
                  </a:cubicBezTo>
                  <a:cubicBezTo>
                    <a:pt x="493" y="1833"/>
                    <a:pt x="619" y="1902"/>
                    <a:pt x="760" y="1954"/>
                  </a:cubicBezTo>
                  <a:cubicBezTo>
                    <a:pt x="896" y="2007"/>
                    <a:pt x="1048" y="2046"/>
                    <a:pt x="1204" y="2075"/>
                  </a:cubicBezTo>
                  <a:cubicBezTo>
                    <a:pt x="1351" y="2100"/>
                    <a:pt x="1504" y="2114"/>
                    <a:pt x="1658" y="2114"/>
                  </a:cubicBezTo>
                  <a:cubicBezTo>
                    <a:pt x="1801" y="2114"/>
                    <a:pt x="1945" y="2102"/>
                    <a:pt x="2085" y="2079"/>
                  </a:cubicBezTo>
                  <a:cubicBezTo>
                    <a:pt x="2237" y="2054"/>
                    <a:pt x="2387" y="2015"/>
                    <a:pt x="2529" y="1960"/>
                  </a:cubicBezTo>
                  <a:cubicBezTo>
                    <a:pt x="2616" y="1927"/>
                    <a:pt x="2699" y="1887"/>
                    <a:pt x="2777" y="1841"/>
                  </a:cubicBezTo>
                  <a:cubicBezTo>
                    <a:pt x="2822" y="1815"/>
                    <a:pt x="2865" y="1787"/>
                    <a:pt x="2907" y="1756"/>
                  </a:cubicBezTo>
                  <a:cubicBezTo>
                    <a:pt x="2982" y="1702"/>
                    <a:pt x="3052" y="1639"/>
                    <a:pt x="3106" y="1571"/>
                  </a:cubicBezTo>
                  <a:cubicBezTo>
                    <a:pt x="3220" y="1439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2" y="787"/>
                    <a:pt x="3176" y="593"/>
                    <a:pt x="3010" y="441"/>
                  </a:cubicBezTo>
                  <a:cubicBezTo>
                    <a:pt x="2691" y="150"/>
                    <a:pt x="2170" y="0"/>
                    <a:pt x="1645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1"/>
            <p:cNvSpPr/>
            <p:nvPr/>
          </p:nvSpPr>
          <p:spPr>
            <a:xfrm>
              <a:off x="3348825" y="4725875"/>
              <a:ext cx="73075" cy="309800"/>
            </a:xfrm>
            <a:custGeom>
              <a:rect b="b" l="l" r="r" t="t"/>
              <a:pathLst>
                <a:path extrusionOk="0" h="12392" w="2923">
                  <a:moveTo>
                    <a:pt x="2922" y="1"/>
                  </a:moveTo>
                  <a:cubicBezTo>
                    <a:pt x="2868" y="69"/>
                    <a:pt x="2799" y="132"/>
                    <a:pt x="2723" y="185"/>
                  </a:cubicBezTo>
                  <a:cubicBezTo>
                    <a:pt x="2723" y="1745"/>
                    <a:pt x="2723" y="3299"/>
                    <a:pt x="2722" y="4853"/>
                  </a:cubicBezTo>
                  <a:lnTo>
                    <a:pt x="2722" y="4854"/>
                  </a:lnTo>
                  <a:lnTo>
                    <a:pt x="2723" y="4883"/>
                  </a:lnTo>
                  <a:cubicBezTo>
                    <a:pt x="2723" y="4895"/>
                    <a:pt x="2723" y="4907"/>
                    <a:pt x="2722" y="4919"/>
                  </a:cubicBezTo>
                  <a:lnTo>
                    <a:pt x="2722" y="4921"/>
                  </a:lnTo>
                  <a:cubicBezTo>
                    <a:pt x="2722" y="6970"/>
                    <a:pt x="2721" y="9017"/>
                    <a:pt x="2721" y="11079"/>
                  </a:cubicBezTo>
                  <a:cubicBezTo>
                    <a:pt x="2722" y="11099"/>
                    <a:pt x="2722" y="11119"/>
                    <a:pt x="2721" y="11138"/>
                  </a:cubicBezTo>
                  <a:cubicBezTo>
                    <a:pt x="2713" y="11235"/>
                    <a:pt x="2675" y="11331"/>
                    <a:pt x="2621" y="11411"/>
                  </a:cubicBezTo>
                  <a:cubicBezTo>
                    <a:pt x="2550" y="11508"/>
                    <a:pt x="2454" y="11580"/>
                    <a:pt x="2354" y="11637"/>
                  </a:cubicBezTo>
                  <a:cubicBezTo>
                    <a:pt x="2096" y="11786"/>
                    <a:pt x="1785" y="11851"/>
                    <a:pt x="1481" y="11851"/>
                  </a:cubicBezTo>
                  <a:cubicBezTo>
                    <a:pt x="865" y="11851"/>
                    <a:pt x="275" y="11584"/>
                    <a:pt x="209" y="11206"/>
                  </a:cubicBezTo>
                  <a:cubicBezTo>
                    <a:pt x="204" y="11184"/>
                    <a:pt x="203" y="11161"/>
                    <a:pt x="203" y="11136"/>
                  </a:cubicBezTo>
                  <a:cubicBezTo>
                    <a:pt x="203" y="9049"/>
                    <a:pt x="203" y="6974"/>
                    <a:pt x="200" y="4898"/>
                  </a:cubicBezTo>
                  <a:lnTo>
                    <a:pt x="200" y="4887"/>
                  </a:lnTo>
                  <a:lnTo>
                    <a:pt x="200" y="4876"/>
                  </a:lnTo>
                  <a:lnTo>
                    <a:pt x="200" y="189"/>
                  </a:lnTo>
                  <a:cubicBezTo>
                    <a:pt x="124" y="136"/>
                    <a:pt x="56" y="74"/>
                    <a:pt x="1" y="8"/>
                  </a:cubicBezTo>
                  <a:lnTo>
                    <a:pt x="1" y="11125"/>
                  </a:lnTo>
                  <a:cubicBezTo>
                    <a:pt x="1" y="11906"/>
                    <a:pt x="720" y="12391"/>
                    <a:pt x="1469" y="12391"/>
                  </a:cubicBezTo>
                  <a:cubicBezTo>
                    <a:pt x="1750" y="12391"/>
                    <a:pt x="2035" y="12323"/>
                    <a:pt x="2288" y="12177"/>
                  </a:cubicBezTo>
                  <a:cubicBezTo>
                    <a:pt x="2691" y="11943"/>
                    <a:pt x="2922" y="11547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1"/>
            <p:cNvSpPr/>
            <p:nvPr/>
          </p:nvSpPr>
          <p:spPr>
            <a:xfrm>
              <a:off x="3353850" y="4693775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2" y="1"/>
                  </a:moveTo>
                  <a:cubicBezTo>
                    <a:pt x="1035" y="1"/>
                    <a:pt x="808" y="35"/>
                    <a:pt x="614" y="102"/>
                  </a:cubicBezTo>
                  <a:cubicBezTo>
                    <a:pt x="318" y="205"/>
                    <a:pt x="1" y="420"/>
                    <a:pt x="1" y="730"/>
                  </a:cubicBezTo>
                  <a:cubicBezTo>
                    <a:pt x="1" y="986"/>
                    <a:pt x="295" y="1178"/>
                    <a:pt x="541" y="1270"/>
                  </a:cubicBezTo>
                  <a:cubicBezTo>
                    <a:pt x="761" y="1354"/>
                    <a:pt x="1012" y="1394"/>
                    <a:pt x="1259" y="1394"/>
                  </a:cubicBezTo>
                  <a:cubicBezTo>
                    <a:pt x="1600" y="1394"/>
                    <a:pt x="1937" y="1318"/>
                    <a:pt x="2185" y="1175"/>
                  </a:cubicBezTo>
                  <a:cubicBezTo>
                    <a:pt x="2353" y="1078"/>
                    <a:pt x="2524" y="922"/>
                    <a:pt x="2524" y="729"/>
                  </a:cubicBezTo>
                  <a:lnTo>
                    <a:pt x="2522" y="699"/>
                  </a:lnTo>
                  <a:cubicBezTo>
                    <a:pt x="2515" y="599"/>
                    <a:pt x="2470" y="498"/>
                    <a:pt x="2392" y="408"/>
                  </a:cubicBezTo>
                  <a:cubicBezTo>
                    <a:pt x="2160" y="132"/>
                    <a:pt x="1708" y="1"/>
                    <a:pt x="126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1"/>
            <p:cNvSpPr/>
            <p:nvPr/>
          </p:nvSpPr>
          <p:spPr>
            <a:xfrm>
              <a:off x="3416900" y="4847200"/>
              <a:ext cx="75" cy="1675"/>
            </a:xfrm>
            <a:custGeom>
              <a:rect b="b" l="l" r="r" t="t"/>
              <a:pathLst>
                <a:path extrusionOk="0" h="67" w="3">
                  <a:moveTo>
                    <a:pt x="0" y="1"/>
                  </a:moveTo>
                  <a:lnTo>
                    <a:pt x="0" y="67"/>
                  </a:lnTo>
                  <a:cubicBezTo>
                    <a:pt x="2" y="53"/>
                    <a:pt x="2" y="42"/>
                    <a:pt x="2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1"/>
            <p:cNvSpPr/>
            <p:nvPr/>
          </p:nvSpPr>
          <p:spPr>
            <a:xfrm>
              <a:off x="3353875" y="4730450"/>
              <a:ext cx="63100" cy="117200"/>
            </a:xfrm>
            <a:custGeom>
              <a:rect b="b" l="l" r="r" t="t"/>
              <a:pathLst>
                <a:path extrusionOk="0" h="4688" w="2524">
                  <a:moveTo>
                    <a:pt x="1" y="1"/>
                  </a:moveTo>
                  <a:lnTo>
                    <a:pt x="1" y="4688"/>
                  </a:lnTo>
                  <a:cubicBezTo>
                    <a:pt x="8" y="4386"/>
                    <a:pt x="322" y="4175"/>
                    <a:pt x="614" y="4074"/>
                  </a:cubicBezTo>
                  <a:cubicBezTo>
                    <a:pt x="809" y="4007"/>
                    <a:pt x="1034" y="3973"/>
                    <a:pt x="1262" y="3973"/>
                  </a:cubicBezTo>
                  <a:cubicBezTo>
                    <a:pt x="1707" y="3973"/>
                    <a:pt x="2159" y="4104"/>
                    <a:pt x="2393" y="4379"/>
                  </a:cubicBezTo>
                  <a:cubicBezTo>
                    <a:pt x="2469" y="4470"/>
                    <a:pt x="2515" y="4567"/>
                    <a:pt x="2521" y="4669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7" y="60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1"/>
            <p:cNvSpPr/>
            <p:nvPr/>
          </p:nvSpPr>
          <p:spPr>
            <a:xfrm>
              <a:off x="3353825" y="4829775"/>
              <a:ext cx="63100" cy="34825"/>
            </a:xfrm>
            <a:custGeom>
              <a:rect b="b" l="l" r="r" t="t"/>
              <a:pathLst>
                <a:path extrusionOk="0" h="1393" w="2524">
                  <a:moveTo>
                    <a:pt x="1263" y="0"/>
                  </a:moveTo>
                  <a:cubicBezTo>
                    <a:pt x="1036" y="0"/>
                    <a:pt x="809" y="35"/>
                    <a:pt x="615" y="102"/>
                  </a:cubicBezTo>
                  <a:cubicBezTo>
                    <a:pt x="323" y="202"/>
                    <a:pt x="10" y="414"/>
                    <a:pt x="1" y="717"/>
                  </a:cubicBezTo>
                  <a:lnTo>
                    <a:pt x="1" y="728"/>
                  </a:lnTo>
                  <a:lnTo>
                    <a:pt x="1" y="739"/>
                  </a:lnTo>
                  <a:cubicBezTo>
                    <a:pt x="10" y="990"/>
                    <a:pt x="299" y="1178"/>
                    <a:pt x="542" y="1269"/>
                  </a:cubicBezTo>
                  <a:cubicBezTo>
                    <a:pt x="762" y="1352"/>
                    <a:pt x="1013" y="1393"/>
                    <a:pt x="1260" y="1393"/>
                  </a:cubicBezTo>
                  <a:cubicBezTo>
                    <a:pt x="1601" y="1393"/>
                    <a:pt x="1938" y="1316"/>
                    <a:pt x="2186" y="1173"/>
                  </a:cubicBezTo>
                  <a:cubicBezTo>
                    <a:pt x="2343" y="1083"/>
                    <a:pt x="2502" y="942"/>
                    <a:pt x="2523" y="765"/>
                  </a:cubicBezTo>
                  <a:lnTo>
                    <a:pt x="2523" y="764"/>
                  </a:lnTo>
                  <a:cubicBezTo>
                    <a:pt x="2523" y="741"/>
                    <a:pt x="2523" y="719"/>
                    <a:pt x="2522" y="698"/>
                  </a:cubicBezTo>
                  <a:lnTo>
                    <a:pt x="2522" y="697"/>
                  </a:lnTo>
                  <a:cubicBezTo>
                    <a:pt x="2516" y="596"/>
                    <a:pt x="2470" y="498"/>
                    <a:pt x="2393" y="408"/>
                  </a:cubicBezTo>
                  <a:cubicBezTo>
                    <a:pt x="2161" y="132"/>
                    <a:pt x="1709" y="0"/>
                    <a:pt x="1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1"/>
            <p:cNvSpPr/>
            <p:nvPr/>
          </p:nvSpPr>
          <p:spPr>
            <a:xfrm>
              <a:off x="3416850" y="5002850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1" y="40"/>
                    <a:pt x="1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1"/>
            <p:cNvSpPr/>
            <p:nvPr/>
          </p:nvSpPr>
          <p:spPr>
            <a:xfrm>
              <a:off x="3353650" y="4848225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9" y="1"/>
                  </a:moveTo>
                  <a:cubicBezTo>
                    <a:pt x="9" y="6358"/>
                    <a:pt x="0" y="6288"/>
                    <a:pt x="24" y="6335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3" y="6906"/>
                    <a:pt x="693" y="7245"/>
                    <a:pt x="1275" y="7245"/>
                  </a:cubicBezTo>
                  <a:cubicBezTo>
                    <a:pt x="1518" y="7245"/>
                    <a:pt x="1765" y="7186"/>
                    <a:pt x="1984" y="7059"/>
                  </a:cubicBezTo>
                  <a:cubicBezTo>
                    <a:pt x="2278" y="6890"/>
                    <a:pt x="2466" y="6619"/>
                    <a:pt x="2519" y="6319"/>
                  </a:cubicBezTo>
                  <a:cubicBezTo>
                    <a:pt x="2533" y="6200"/>
                    <a:pt x="2530" y="6919"/>
                    <a:pt x="2530" y="27"/>
                  </a:cubicBezTo>
                  <a:lnTo>
                    <a:pt x="2530" y="27"/>
                  </a:lnTo>
                  <a:cubicBezTo>
                    <a:pt x="2488" y="368"/>
                    <a:pt x="1911" y="657"/>
                    <a:pt x="1263" y="657"/>
                  </a:cubicBezTo>
                  <a:cubicBezTo>
                    <a:pt x="1027" y="657"/>
                    <a:pt x="782" y="619"/>
                    <a:pt x="549" y="531"/>
                  </a:cubicBezTo>
                  <a:cubicBezTo>
                    <a:pt x="312" y="442"/>
                    <a:pt x="20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1"/>
            <p:cNvSpPr/>
            <p:nvPr/>
          </p:nvSpPr>
          <p:spPr>
            <a:xfrm>
              <a:off x="3397325" y="4914075"/>
              <a:ext cx="8575" cy="8525"/>
            </a:xfrm>
            <a:custGeom>
              <a:rect b="b" l="l" r="r" t="t"/>
              <a:pathLst>
                <a:path extrusionOk="0" h="341" w="343">
                  <a:moveTo>
                    <a:pt x="171" y="22"/>
                  </a:moveTo>
                  <a:cubicBezTo>
                    <a:pt x="252" y="22"/>
                    <a:pt x="319" y="88"/>
                    <a:pt x="317" y="169"/>
                  </a:cubicBezTo>
                  <a:cubicBezTo>
                    <a:pt x="317" y="251"/>
                    <a:pt x="252" y="315"/>
                    <a:pt x="171" y="315"/>
                  </a:cubicBezTo>
                  <a:cubicBezTo>
                    <a:pt x="90" y="315"/>
                    <a:pt x="24" y="251"/>
                    <a:pt x="24" y="169"/>
                  </a:cubicBezTo>
                  <a:cubicBezTo>
                    <a:pt x="24" y="88"/>
                    <a:pt x="90" y="22"/>
                    <a:pt x="171" y="22"/>
                  </a:cubicBezTo>
                  <a:close/>
                  <a:moveTo>
                    <a:pt x="171" y="0"/>
                  </a:moveTo>
                  <a:cubicBezTo>
                    <a:pt x="78" y="0"/>
                    <a:pt x="1" y="76"/>
                    <a:pt x="1" y="170"/>
                  </a:cubicBezTo>
                  <a:cubicBezTo>
                    <a:pt x="1" y="263"/>
                    <a:pt x="76" y="341"/>
                    <a:pt x="171" y="341"/>
                  </a:cubicBezTo>
                  <a:cubicBezTo>
                    <a:pt x="265" y="341"/>
                    <a:pt x="342" y="263"/>
                    <a:pt x="341" y="170"/>
                  </a:cubicBezTo>
                  <a:cubicBezTo>
                    <a:pt x="341" y="78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1"/>
            <p:cNvSpPr/>
            <p:nvPr/>
          </p:nvSpPr>
          <p:spPr>
            <a:xfrm>
              <a:off x="3398550" y="4959150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106" y="26"/>
                  </a:moveTo>
                  <a:cubicBezTo>
                    <a:pt x="151" y="26"/>
                    <a:pt x="188" y="62"/>
                    <a:pt x="188" y="107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5" y="151"/>
                    <a:pt x="25" y="107"/>
                  </a:cubicBezTo>
                  <a:cubicBezTo>
                    <a:pt x="25" y="62"/>
                    <a:pt x="62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7" y="0"/>
                    <a:pt x="0" y="50"/>
                    <a:pt x="0" y="107"/>
                  </a:cubicBezTo>
                  <a:cubicBezTo>
                    <a:pt x="0" y="166"/>
                    <a:pt x="48" y="213"/>
                    <a:pt x="106" y="213"/>
                  </a:cubicBezTo>
                  <a:cubicBezTo>
                    <a:pt x="163" y="213"/>
                    <a:pt x="211" y="166"/>
                    <a:pt x="213" y="107"/>
                  </a:cubicBezTo>
                  <a:cubicBezTo>
                    <a:pt x="213" y="48"/>
                    <a:pt x="163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1"/>
            <p:cNvSpPr/>
            <p:nvPr/>
          </p:nvSpPr>
          <p:spPr>
            <a:xfrm>
              <a:off x="3364750" y="4875300"/>
              <a:ext cx="5300" cy="5325"/>
            </a:xfrm>
            <a:custGeom>
              <a:rect b="b" l="l" r="r" t="t"/>
              <a:pathLst>
                <a:path extrusionOk="0" h="213" w="212">
                  <a:moveTo>
                    <a:pt x="106" y="25"/>
                  </a:moveTo>
                  <a:cubicBezTo>
                    <a:pt x="152" y="25"/>
                    <a:pt x="188" y="61"/>
                    <a:pt x="188" y="106"/>
                  </a:cubicBezTo>
                  <a:cubicBezTo>
                    <a:pt x="188" y="150"/>
                    <a:pt x="151" y="187"/>
                    <a:pt x="106" y="187"/>
                  </a:cubicBezTo>
                  <a:cubicBezTo>
                    <a:pt x="62" y="187"/>
                    <a:pt x="25" y="150"/>
                    <a:pt x="25" y="106"/>
                  </a:cubicBezTo>
                  <a:cubicBezTo>
                    <a:pt x="25" y="61"/>
                    <a:pt x="62" y="25"/>
                    <a:pt x="106" y="25"/>
                  </a:cubicBezTo>
                  <a:close/>
                  <a:moveTo>
                    <a:pt x="106" y="1"/>
                  </a:moveTo>
                  <a:cubicBezTo>
                    <a:pt x="47" y="1"/>
                    <a:pt x="0" y="49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5" y="212"/>
                    <a:pt x="212" y="165"/>
                    <a:pt x="212" y="106"/>
                  </a:cubicBezTo>
                  <a:cubicBezTo>
                    <a:pt x="212" y="4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1"/>
            <p:cNvSpPr/>
            <p:nvPr/>
          </p:nvSpPr>
          <p:spPr>
            <a:xfrm>
              <a:off x="3369500" y="4880700"/>
              <a:ext cx="4625" cy="4600"/>
            </a:xfrm>
            <a:custGeom>
              <a:rect b="b" l="l" r="r" t="t"/>
              <a:pathLst>
                <a:path extrusionOk="0" h="184" w="185">
                  <a:moveTo>
                    <a:pt x="93" y="25"/>
                  </a:moveTo>
                  <a:cubicBezTo>
                    <a:pt x="130" y="25"/>
                    <a:pt x="160" y="55"/>
                    <a:pt x="161" y="93"/>
                  </a:cubicBezTo>
                  <a:cubicBezTo>
                    <a:pt x="161" y="131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6" y="25"/>
                    <a:pt x="93" y="25"/>
                  </a:cubicBezTo>
                  <a:close/>
                  <a:moveTo>
                    <a:pt x="93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3"/>
                    <a:pt x="43" y="183"/>
                    <a:pt x="93" y="183"/>
                  </a:cubicBezTo>
                  <a:cubicBezTo>
                    <a:pt x="142" y="183"/>
                    <a:pt x="184" y="143"/>
                    <a:pt x="184" y="91"/>
                  </a:cubicBezTo>
                  <a:cubicBezTo>
                    <a:pt x="184" y="41"/>
                    <a:pt x="144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1"/>
            <p:cNvSpPr/>
            <p:nvPr/>
          </p:nvSpPr>
          <p:spPr>
            <a:xfrm>
              <a:off x="3364925" y="4943050"/>
              <a:ext cx="6925" cy="6900"/>
            </a:xfrm>
            <a:custGeom>
              <a:rect b="b" l="l" r="r" t="t"/>
              <a:pathLst>
                <a:path extrusionOk="0" h="276" w="277">
                  <a:moveTo>
                    <a:pt x="139" y="26"/>
                  </a:moveTo>
                  <a:cubicBezTo>
                    <a:pt x="200" y="26"/>
                    <a:pt x="251" y="76"/>
                    <a:pt x="252" y="140"/>
                  </a:cubicBezTo>
                  <a:cubicBezTo>
                    <a:pt x="252" y="203"/>
                    <a:pt x="202" y="254"/>
                    <a:pt x="139" y="254"/>
                  </a:cubicBezTo>
                  <a:cubicBezTo>
                    <a:pt x="76" y="254"/>
                    <a:pt x="25" y="203"/>
                    <a:pt x="25" y="140"/>
                  </a:cubicBezTo>
                  <a:cubicBezTo>
                    <a:pt x="25" y="77"/>
                    <a:pt x="76" y="26"/>
                    <a:pt x="139" y="26"/>
                  </a:cubicBezTo>
                  <a:close/>
                  <a:moveTo>
                    <a:pt x="139" y="0"/>
                  </a:moveTo>
                  <a:cubicBezTo>
                    <a:pt x="62" y="0"/>
                    <a:pt x="1" y="62"/>
                    <a:pt x="1" y="139"/>
                  </a:cubicBezTo>
                  <a:cubicBezTo>
                    <a:pt x="1" y="214"/>
                    <a:pt x="62" y="276"/>
                    <a:pt x="139" y="276"/>
                  </a:cubicBezTo>
                  <a:cubicBezTo>
                    <a:pt x="214" y="276"/>
                    <a:pt x="276" y="214"/>
                    <a:pt x="276" y="139"/>
                  </a:cubicBezTo>
                  <a:cubicBezTo>
                    <a:pt x="276" y="62"/>
                    <a:pt x="214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1"/>
            <p:cNvSpPr/>
            <p:nvPr/>
          </p:nvSpPr>
          <p:spPr>
            <a:xfrm>
              <a:off x="3374025" y="4907150"/>
              <a:ext cx="6875" cy="6925"/>
            </a:xfrm>
            <a:custGeom>
              <a:rect b="b" l="l" r="r" t="t"/>
              <a:pathLst>
                <a:path extrusionOk="0" h="277" w="275">
                  <a:moveTo>
                    <a:pt x="137" y="25"/>
                  </a:moveTo>
                  <a:cubicBezTo>
                    <a:pt x="200" y="25"/>
                    <a:pt x="251" y="75"/>
                    <a:pt x="251" y="138"/>
                  </a:cubicBezTo>
                  <a:cubicBezTo>
                    <a:pt x="251" y="201"/>
                    <a:pt x="200" y="252"/>
                    <a:pt x="137" y="252"/>
                  </a:cubicBezTo>
                  <a:cubicBezTo>
                    <a:pt x="74" y="252"/>
                    <a:pt x="23" y="201"/>
                    <a:pt x="23" y="138"/>
                  </a:cubicBezTo>
                  <a:cubicBezTo>
                    <a:pt x="23" y="75"/>
                    <a:pt x="74" y="25"/>
                    <a:pt x="137" y="25"/>
                  </a:cubicBezTo>
                  <a:close/>
                  <a:moveTo>
                    <a:pt x="137" y="1"/>
                  </a:moveTo>
                  <a:cubicBezTo>
                    <a:pt x="61" y="1"/>
                    <a:pt x="0" y="63"/>
                    <a:pt x="0" y="138"/>
                  </a:cubicBezTo>
                  <a:cubicBezTo>
                    <a:pt x="0" y="214"/>
                    <a:pt x="61" y="276"/>
                    <a:pt x="137" y="276"/>
                  </a:cubicBezTo>
                  <a:cubicBezTo>
                    <a:pt x="213" y="276"/>
                    <a:pt x="274" y="214"/>
                    <a:pt x="274" y="138"/>
                  </a:cubicBezTo>
                  <a:cubicBezTo>
                    <a:pt x="274" y="63"/>
                    <a:pt x="213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1"/>
            <p:cNvSpPr/>
            <p:nvPr/>
          </p:nvSpPr>
          <p:spPr>
            <a:xfrm>
              <a:off x="3365825" y="4978775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6"/>
                  </a:moveTo>
                  <a:cubicBezTo>
                    <a:pt x="84" y="26"/>
                    <a:pt x="103" y="43"/>
                    <a:pt x="101" y="64"/>
                  </a:cubicBezTo>
                  <a:cubicBezTo>
                    <a:pt x="101" y="84"/>
                    <a:pt x="84" y="102"/>
                    <a:pt x="63" y="102"/>
                  </a:cubicBezTo>
                  <a:cubicBezTo>
                    <a:pt x="42" y="102"/>
                    <a:pt x="25" y="84"/>
                    <a:pt x="25" y="64"/>
                  </a:cubicBezTo>
                  <a:cubicBezTo>
                    <a:pt x="25" y="43"/>
                    <a:pt x="42" y="26"/>
                    <a:pt x="63" y="26"/>
                  </a:cubicBezTo>
                  <a:close/>
                  <a:moveTo>
                    <a:pt x="63" y="1"/>
                  </a:moveTo>
                  <a:cubicBezTo>
                    <a:pt x="27" y="1"/>
                    <a:pt x="0" y="29"/>
                    <a:pt x="0" y="64"/>
                  </a:cubicBezTo>
                  <a:cubicBezTo>
                    <a:pt x="0" y="99"/>
                    <a:pt x="30" y="126"/>
                    <a:pt x="63" y="126"/>
                  </a:cubicBezTo>
                  <a:cubicBezTo>
                    <a:pt x="99" y="126"/>
                    <a:pt x="126" y="99"/>
                    <a:pt x="126" y="64"/>
                  </a:cubicBezTo>
                  <a:cubicBezTo>
                    <a:pt x="126" y="29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1"/>
            <p:cNvSpPr/>
            <p:nvPr/>
          </p:nvSpPr>
          <p:spPr>
            <a:xfrm>
              <a:off x="3395100" y="49146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5"/>
                  </a:moveTo>
                  <a:cubicBezTo>
                    <a:pt x="85" y="25"/>
                    <a:pt x="103" y="43"/>
                    <a:pt x="101" y="63"/>
                  </a:cubicBezTo>
                  <a:cubicBezTo>
                    <a:pt x="101" y="84"/>
                    <a:pt x="85" y="101"/>
                    <a:pt x="64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5"/>
                    <a:pt x="64" y="25"/>
                  </a:cubicBezTo>
                  <a:close/>
                  <a:moveTo>
                    <a:pt x="64" y="0"/>
                  </a:moveTo>
                  <a:cubicBezTo>
                    <a:pt x="28" y="0"/>
                    <a:pt x="1" y="27"/>
                    <a:pt x="1" y="63"/>
                  </a:cubicBezTo>
                  <a:cubicBezTo>
                    <a:pt x="1" y="99"/>
                    <a:pt x="29" y="126"/>
                    <a:pt x="64" y="126"/>
                  </a:cubicBezTo>
                  <a:cubicBezTo>
                    <a:pt x="99" y="126"/>
                    <a:pt x="127" y="99"/>
                    <a:pt x="127" y="63"/>
                  </a:cubicBezTo>
                  <a:cubicBezTo>
                    <a:pt x="127" y="27"/>
                    <a:pt x="97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1"/>
            <p:cNvSpPr/>
            <p:nvPr/>
          </p:nvSpPr>
          <p:spPr>
            <a:xfrm>
              <a:off x="3396675" y="4998500"/>
              <a:ext cx="4925" cy="4900"/>
            </a:xfrm>
            <a:custGeom>
              <a:rect b="b" l="l" r="r" t="t"/>
              <a:pathLst>
                <a:path extrusionOk="0" h="196" w="197">
                  <a:moveTo>
                    <a:pt x="99" y="23"/>
                  </a:moveTo>
                  <a:cubicBezTo>
                    <a:pt x="141" y="23"/>
                    <a:pt x="174" y="58"/>
                    <a:pt x="174" y="99"/>
                  </a:cubicBezTo>
                  <a:cubicBezTo>
                    <a:pt x="174" y="138"/>
                    <a:pt x="139" y="173"/>
                    <a:pt x="99" y="173"/>
                  </a:cubicBezTo>
                  <a:cubicBezTo>
                    <a:pt x="58" y="173"/>
                    <a:pt x="24" y="138"/>
                    <a:pt x="24" y="99"/>
                  </a:cubicBezTo>
                  <a:cubicBezTo>
                    <a:pt x="24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5" y="0"/>
                    <a:pt x="1" y="44"/>
                    <a:pt x="1" y="99"/>
                  </a:cubicBezTo>
                  <a:cubicBezTo>
                    <a:pt x="1" y="152"/>
                    <a:pt x="45" y="196"/>
                    <a:pt x="99" y="196"/>
                  </a:cubicBezTo>
                  <a:cubicBezTo>
                    <a:pt x="154" y="196"/>
                    <a:pt x="197" y="153"/>
                    <a:pt x="197" y="99"/>
                  </a:cubicBezTo>
                  <a:cubicBezTo>
                    <a:pt x="197" y="44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1"/>
            <p:cNvSpPr/>
            <p:nvPr/>
          </p:nvSpPr>
          <p:spPr>
            <a:xfrm>
              <a:off x="3381725" y="500625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2" y="22"/>
                  </a:moveTo>
                  <a:cubicBezTo>
                    <a:pt x="253" y="22"/>
                    <a:pt x="320" y="89"/>
                    <a:pt x="320" y="170"/>
                  </a:cubicBezTo>
                  <a:cubicBezTo>
                    <a:pt x="320" y="251"/>
                    <a:pt x="253" y="318"/>
                    <a:pt x="172" y="318"/>
                  </a:cubicBezTo>
                  <a:cubicBezTo>
                    <a:pt x="91" y="318"/>
                    <a:pt x="24" y="251"/>
                    <a:pt x="24" y="170"/>
                  </a:cubicBezTo>
                  <a:cubicBezTo>
                    <a:pt x="24" y="89"/>
                    <a:pt x="91" y="22"/>
                    <a:pt x="172" y="22"/>
                  </a:cubicBezTo>
                  <a:close/>
                  <a:moveTo>
                    <a:pt x="172" y="0"/>
                  </a:moveTo>
                  <a:cubicBezTo>
                    <a:pt x="77" y="0"/>
                    <a:pt x="1" y="78"/>
                    <a:pt x="1" y="172"/>
                  </a:cubicBezTo>
                  <a:cubicBezTo>
                    <a:pt x="1" y="266"/>
                    <a:pt x="77" y="344"/>
                    <a:pt x="172" y="344"/>
                  </a:cubicBezTo>
                  <a:cubicBezTo>
                    <a:pt x="266" y="344"/>
                    <a:pt x="343" y="266"/>
                    <a:pt x="343" y="172"/>
                  </a:cubicBezTo>
                  <a:cubicBezTo>
                    <a:pt x="343" y="78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1"/>
            <p:cNvSpPr/>
            <p:nvPr/>
          </p:nvSpPr>
          <p:spPr>
            <a:xfrm>
              <a:off x="3399150" y="487425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8" y="24"/>
                  </a:moveTo>
                  <a:cubicBezTo>
                    <a:pt x="139" y="24"/>
                    <a:pt x="173" y="58"/>
                    <a:pt x="173" y="98"/>
                  </a:cubicBezTo>
                  <a:cubicBezTo>
                    <a:pt x="173" y="139"/>
                    <a:pt x="138" y="173"/>
                    <a:pt x="98" y="173"/>
                  </a:cubicBezTo>
                  <a:cubicBezTo>
                    <a:pt x="58" y="173"/>
                    <a:pt x="23" y="139"/>
                    <a:pt x="23" y="98"/>
                  </a:cubicBezTo>
                  <a:cubicBezTo>
                    <a:pt x="23" y="58"/>
                    <a:pt x="58" y="24"/>
                    <a:pt x="98" y="24"/>
                  </a:cubicBezTo>
                  <a:close/>
                  <a:moveTo>
                    <a:pt x="98" y="1"/>
                  </a:moveTo>
                  <a:cubicBezTo>
                    <a:pt x="44" y="1"/>
                    <a:pt x="0" y="45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3" y="196"/>
                    <a:pt x="197" y="152"/>
                    <a:pt x="196" y="98"/>
                  </a:cubicBezTo>
                  <a:cubicBezTo>
                    <a:pt x="196" y="45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1"/>
            <p:cNvSpPr/>
            <p:nvPr/>
          </p:nvSpPr>
          <p:spPr>
            <a:xfrm>
              <a:off x="3396400" y="4735575"/>
              <a:ext cx="11075" cy="298550"/>
            </a:xfrm>
            <a:custGeom>
              <a:rect b="b" l="l" r="r" t="t"/>
              <a:pathLst>
                <a:path extrusionOk="0" h="11942" w="443">
                  <a:moveTo>
                    <a:pt x="442" y="0"/>
                  </a:moveTo>
                  <a:cubicBezTo>
                    <a:pt x="300" y="56"/>
                    <a:pt x="152" y="95"/>
                    <a:pt x="0" y="119"/>
                  </a:cubicBezTo>
                  <a:lnTo>
                    <a:pt x="0" y="11941"/>
                  </a:lnTo>
                  <a:cubicBezTo>
                    <a:pt x="131" y="11909"/>
                    <a:pt x="258" y="11856"/>
                    <a:pt x="377" y="11786"/>
                  </a:cubicBezTo>
                  <a:cubicBezTo>
                    <a:pt x="399" y="11775"/>
                    <a:pt x="421" y="11762"/>
                    <a:pt x="442" y="1174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1"/>
            <p:cNvSpPr/>
            <p:nvPr/>
          </p:nvSpPr>
          <p:spPr>
            <a:xfrm>
              <a:off x="3363225" y="4735425"/>
              <a:ext cx="11100" cy="298700"/>
            </a:xfrm>
            <a:custGeom>
              <a:rect b="b" l="l" r="r" t="t"/>
              <a:pathLst>
                <a:path extrusionOk="0" h="11948" w="444">
                  <a:moveTo>
                    <a:pt x="1" y="1"/>
                  </a:moveTo>
                  <a:lnTo>
                    <a:pt x="1" y="11754"/>
                  </a:lnTo>
                  <a:cubicBezTo>
                    <a:pt x="22" y="11766"/>
                    <a:pt x="45" y="11781"/>
                    <a:pt x="67" y="11792"/>
                  </a:cubicBezTo>
                  <a:cubicBezTo>
                    <a:pt x="186" y="11862"/>
                    <a:pt x="312" y="11915"/>
                    <a:pt x="444" y="11947"/>
                  </a:cubicBezTo>
                  <a:lnTo>
                    <a:pt x="444" y="122"/>
                  </a:lnTo>
                  <a:cubicBezTo>
                    <a:pt x="288" y="94"/>
                    <a:pt x="137" y="5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1"/>
            <p:cNvSpPr/>
            <p:nvPr/>
          </p:nvSpPr>
          <p:spPr>
            <a:xfrm>
              <a:off x="3100125" y="4632250"/>
              <a:ext cx="82300" cy="52850"/>
            </a:xfrm>
            <a:custGeom>
              <a:rect b="b" l="l" r="r" t="t"/>
              <a:pathLst>
                <a:path extrusionOk="0" h="2114" w="3292">
                  <a:moveTo>
                    <a:pt x="1645" y="287"/>
                  </a:moveTo>
                  <a:cubicBezTo>
                    <a:pt x="2091" y="287"/>
                    <a:pt x="2542" y="418"/>
                    <a:pt x="2775" y="693"/>
                  </a:cubicBezTo>
                  <a:cubicBezTo>
                    <a:pt x="2850" y="783"/>
                    <a:pt x="2896" y="883"/>
                    <a:pt x="2903" y="984"/>
                  </a:cubicBezTo>
                  <a:lnTo>
                    <a:pt x="2905" y="1013"/>
                  </a:lnTo>
                  <a:cubicBezTo>
                    <a:pt x="2907" y="1207"/>
                    <a:pt x="2736" y="1363"/>
                    <a:pt x="2567" y="1461"/>
                  </a:cubicBezTo>
                  <a:cubicBezTo>
                    <a:pt x="2319" y="1604"/>
                    <a:pt x="1983" y="1680"/>
                    <a:pt x="1641" y="1680"/>
                  </a:cubicBezTo>
                  <a:cubicBezTo>
                    <a:pt x="1393" y="1680"/>
                    <a:pt x="1143" y="1640"/>
                    <a:pt x="923" y="1556"/>
                  </a:cubicBezTo>
                  <a:cubicBezTo>
                    <a:pt x="677" y="1463"/>
                    <a:pt x="382" y="1272"/>
                    <a:pt x="382" y="1016"/>
                  </a:cubicBezTo>
                  <a:cubicBezTo>
                    <a:pt x="382" y="705"/>
                    <a:pt x="701" y="490"/>
                    <a:pt x="996" y="389"/>
                  </a:cubicBezTo>
                  <a:cubicBezTo>
                    <a:pt x="1191" y="321"/>
                    <a:pt x="1417" y="287"/>
                    <a:pt x="1645" y="287"/>
                  </a:cubicBezTo>
                  <a:close/>
                  <a:moveTo>
                    <a:pt x="1645" y="0"/>
                  </a:moveTo>
                  <a:cubicBezTo>
                    <a:pt x="1231" y="0"/>
                    <a:pt x="816" y="93"/>
                    <a:pt x="496" y="284"/>
                  </a:cubicBezTo>
                  <a:cubicBezTo>
                    <a:pt x="223" y="446"/>
                    <a:pt x="0" y="699"/>
                    <a:pt x="0" y="1014"/>
                  </a:cubicBezTo>
                  <a:lnTo>
                    <a:pt x="0" y="1099"/>
                  </a:lnTo>
                  <a:cubicBezTo>
                    <a:pt x="0" y="1280"/>
                    <a:pt x="68" y="1438"/>
                    <a:pt x="184" y="1575"/>
                  </a:cubicBezTo>
                  <a:cubicBezTo>
                    <a:pt x="240" y="1641"/>
                    <a:pt x="308" y="1703"/>
                    <a:pt x="383" y="1756"/>
                  </a:cubicBezTo>
                  <a:cubicBezTo>
                    <a:pt x="492" y="1835"/>
                    <a:pt x="619" y="1902"/>
                    <a:pt x="759" y="1954"/>
                  </a:cubicBezTo>
                  <a:cubicBezTo>
                    <a:pt x="895" y="2007"/>
                    <a:pt x="1047" y="2046"/>
                    <a:pt x="1203" y="2075"/>
                  </a:cubicBezTo>
                  <a:cubicBezTo>
                    <a:pt x="1351" y="2101"/>
                    <a:pt x="1506" y="2114"/>
                    <a:pt x="1661" y="2114"/>
                  </a:cubicBezTo>
                  <a:cubicBezTo>
                    <a:pt x="1803" y="2114"/>
                    <a:pt x="1946" y="2103"/>
                    <a:pt x="2085" y="2080"/>
                  </a:cubicBezTo>
                  <a:cubicBezTo>
                    <a:pt x="2237" y="2055"/>
                    <a:pt x="2386" y="2015"/>
                    <a:pt x="2529" y="1960"/>
                  </a:cubicBezTo>
                  <a:cubicBezTo>
                    <a:pt x="2616" y="1928"/>
                    <a:pt x="2699" y="1887"/>
                    <a:pt x="2777" y="1841"/>
                  </a:cubicBezTo>
                  <a:cubicBezTo>
                    <a:pt x="2822" y="1815"/>
                    <a:pt x="2865" y="1788"/>
                    <a:pt x="2907" y="1756"/>
                  </a:cubicBezTo>
                  <a:cubicBezTo>
                    <a:pt x="2981" y="1703"/>
                    <a:pt x="3051" y="1640"/>
                    <a:pt x="3106" y="1570"/>
                  </a:cubicBezTo>
                  <a:cubicBezTo>
                    <a:pt x="3220" y="1439"/>
                    <a:pt x="3290" y="1280"/>
                    <a:pt x="3290" y="1102"/>
                  </a:cubicBezTo>
                  <a:lnTo>
                    <a:pt x="3290" y="1017"/>
                  </a:lnTo>
                  <a:cubicBezTo>
                    <a:pt x="3291" y="789"/>
                    <a:pt x="3176" y="593"/>
                    <a:pt x="3010" y="441"/>
                  </a:cubicBezTo>
                  <a:cubicBezTo>
                    <a:pt x="2691" y="150"/>
                    <a:pt x="2170" y="0"/>
                    <a:pt x="1645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1"/>
            <p:cNvSpPr/>
            <p:nvPr/>
          </p:nvSpPr>
          <p:spPr>
            <a:xfrm>
              <a:off x="3104700" y="4671425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7" y="70"/>
                    <a:pt x="2797" y="133"/>
                    <a:pt x="2723" y="186"/>
                  </a:cubicBezTo>
                  <a:cubicBezTo>
                    <a:pt x="2723" y="1747"/>
                    <a:pt x="2723" y="3300"/>
                    <a:pt x="2722" y="4854"/>
                  </a:cubicBezTo>
                  <a:lnTo>
                    <a:pt x="2722" y="4855"/>
                  </a:lnTo>
                  <a:lnTo>
                    <a:pt x="2723" y="4884"/>
                  </a:lnTo>
                  <a:cubicBezTo>
                    <a:pt x="2723" y="4896"/>
                    <a:pt x="2723" y="4909"/>
                    <a:pt x="2722" y="4921"/>
                  </a:cubicBezTo>
                  <a:lnTo>
                    <a:pt x="2722" y="4922"/>
                  </a:lnTo>
                  <a:cubicBezTo>
                    <a:pt x="2722" y="6972"/>
                    <a:pt x="2721" y="9019"/>
                    <a:pt x="2721" y="11080"/>
                  </a:cubicBezTo>
                  <a:cubicBezTo>
                    <a:pt x="2722" y="11100"/>
                    <a:pt x="2722" y="11120"/>
                    <a:pt x="2721" y="11140"/>
                  </a:cubicBezTo>
                  <a:cubicBezTo>
                    <a:pt x="2712" y="11236"/>
                    <a:pt x="2675" y="11333"/>
                    <a:pt x="2619" y="11413"/>
                  </a:cubicBezTo>
                  <a:cubicBezTo>
                    <a:pt x="2550" y="11509"/>
                    <a:pt x="2454" y="11581"/>
                    <a:pt x="2352" y="11638"/>
                  </a:cubicBezTo>
                  <a:cubicBezTo>
                    <a:pt x="2094" y="11787"/>
                    <a:pt x="1784" y="11852"/>
                    <a:pt x="1480" y="11852"/>
                  </a:cubicBezTo>
                  <a:cubicBezTo>
                    <a:pt x="864" y="11852"/>
                    <a:pt x="275" y="11585"/>
                    <a:pt x="209" y="11208"/>
                  </a:cubicBezTo>
                  <a:cubicBezTo>
                    <a:pt x="204" y="11185"/>
                    <a:pt x="202" y="11162"/>
                    <a:pt x="202" y="11137"/>
                  </a:cubicBezTo>
                  <a:cubicBezTo>
                    <a:pt x="202" y="9051"/>
                    <a:pt x="202" y="6975"/>
                    <a:pt x="199" y="4897"/>
                  </a:cubicBezTo>
                  <a:lnTo>
                    <a:pt x="199" y="4886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4" y="134"/>
                    <a:pt x="56" y="73"/>
                    <a:pt x="0" y="7"/>
                  </a:cubicBezTo>
                  <a:lnTo>
                    <a:pt x="0" y="11125"/>
                  </a:lnTo>
                  <a:cubicBezTo>
                    <a:pt x="0" y="11906"/>
                    <a:pt x="719" y="12392"/>
                    <a:pt x="1468" y="12392"/>
                  </a:cubicBezTo>
                  <a:cubicBezTo>
                    <a:pt x="1749" y="12392"/>
                    <a:pt x="2034" y="12323"/>
                    <a:pt x="2287" y="12177"/>
                  </a:cubicBezTo>
                  <a:cubicBezTo>
                    <a:pt x="2690" y="11943"/>
                    <a:pt x="2922" y="11547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1"/>
            <p:cNvSpPr/>
            <p:nvPr/>
          </p:nvSpPr>
          <p:spPr>
            <a:xfrm>
              <a:off x="3109700" y="46393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5" y="0"/>
                  </a:moveTo>
                  <a:cubicBezTo>
                    <a:pt x="1036" y="0"/>
                    <a:pt x="810" y="35"/>
                    <a:pt x="615" y="103"/>
                  </a:cubicBezTo>
                  <a:cubicBezTo>
                    <a:pt x="319" y="204"/>
                    <a:pt x="0" y="419"/>
                    <a:pt x="0" y="729"/>
                  </a:cubicBezTo>
                  <a:cubicBezTo>
                    <a:pt x="0" y="985"/>
                    <a:pt x="296" y="1177"/>
                    <a:pt x="542" y="1270"/>
                  </a:cubicBezTo>
                  <a:cubicBezTo>
                    <a:pt x="762" y="1354"/>
                    <a:pt x="1012" y="1394"/>
                    <a:pt x="1259" y="1394"/>
                  </a:cubicBezTo>
                  <a:cubicBezTo>
                    <a:pt x="1601" y="1394"/>
                    <a:pt x="1937" y="1318"/>
                    <a:pt x="2186" y="1174"/>
                  </a:cubicBezTo>
                  <a:cubicBezTo>
                    <a:pt x="2353" y="1077"/>
                    <a:pt x="2524" y="921"/>
                    <a:pt x="2524" y="728"/>
                  </a:cubicBezTo>
                  <a:lnTo>
                    <a:pt x="2523" y="699"/>
                  </a:lnTo>
                  <a:cubicBezTo>
                    <a:pt x="2517" y="598"/>
                    <a:pt x="2471" y="498"/>
                    <a:pt x="2393" y="407"/>
                  </a:cubicBezTo>
                  <a:cubicBezTo>
                    <a:pt x="2161" y="132"/>
                    <a:pt x="1709" y="0"/>
                    <a:pt x="1265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1"/>
            <p:cNvSpPr/>
            <p:nvPr/>
          </p:nvSpPr>
          <p:spPr>
            <a:xfrm>
              <a:off x="3172750" y="4792800"/>
              <a:ext cx="50" cy="1650"/>
            </a:xfrm>
            <a:custGeom>
              <a:rect b="b" l="l" r="r" t="t"/>
              <a:pathLst>
                <a:path extrusionOk="0" h="66" w="2">
                  <a:moveTo>
                    <a:pt x="1" y="0"/>
                  </a:moveTo>
                  <a:lnTo>
                    <a:pt x="1" y="66"/>
                  </a:lnTo>
                  <a:cubicBezTo>
                    <a:pt x="2" y="54"/>
                    <a:pt x="2" y="41"/>
                    <a:pt x="2" y="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1"/>
            <p:cNvSpPr/>
            <p:nvPr/>
          </p:nvSpPr>
          <p:spPr>
            <a:xfrm>
              <a:off x="3109750" y="4676025"/>
              <a:ext cx="63050" cy="117225"/>
            </a:xfrm>
            <a:custGeom>
              <a:rect b="b" l="l" r="r" t="t"/>
              <a:pathLst>
                <a:path extrusionOk="0" h="4689" w="2522">
                  <a:moveTo>
                    <a:pt x="0" y="1"/>
                  </a:moveTo>
                  <a:lnTo>
                    <a:pt x="0" y="4689"/>
                  </a:lnTo>
                  <a:cubicBezTo>
                    <a:pt x="8" y="4386"/>
                    <a:pt x="322" y="4176"/>
                    <a:pt x="614" y="4074"/>
                  </a:cubicBezTo>
                  <a:cubicBezTo>
                    <a:pt x="808" y="4007"/>
                    <a:pt x="1033" y="3973"/>
                    <a:pt x="1261" y="3973"/>
                  </a:cubicBezTo>
                  <a:cubicBezTo>
                    <a:pt x="1706" y="3973"/>
                    <a:pt x="2158" y="4105"/>
                    <a:pt x="2392" y="4380"/>
                  </a:cubicBezTo>
                  <a:cubicBezTo>
                    <a:pt x="2469" y="4470"/>
                    <a:pt x="2515" y="4568"/>
                    <a:pt x="2521" y="4669"/>
                  </a:cubicBezTo>
                  <a:cubicBezTo>
                    <a:pt x="2522" y="3115"/>
                    <a:pt x="2522" y="1563"/>
                    <a:pt x="2522" y="1"/>
                  </a:cubicBezTo>
                  <a:lnTo>
                    <a:pt x="2522" y="1"/>
                  </a:lnTo>
                  <a:cubicBezTo>
                    <a:pt x="2480" y="32"/>
                    <a:pt x="2437" y="61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8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1"/>
            <p:cNvSpPr/>
            <p:nvPr/>
          </p:nvSpPr>
          <p:spPr>
            <a:xfrm>
              <a:off x="3109700" y="4775375"/>
              <a:ext cx="63075" cy="34800"/>
            </a:xfrm>
            <a:custGeom>
              <a:rect b="b" l="l" r="r" t="t"/>
              <a:pathLst>
                <a:path extrusionOk="0" h="1392" w="2523">
                  <a:moveTo>
                    <a:pt x="1264" y="0"/>
                  </a:moveTo>
                  <a:cubicBezTo>
                    <a:pt x="1036" y="0"/>
                    <a:pt x="809" y="35"/>
                    <a:pt x="614" y="102"/>
                  </a:cubicBezTo>
                  <a:cubicBezTo>
                    <a:pt x="323" y="202"/>
                    <a:pt x="10" y="413"/>
                    <a:pt x="0" y="716"/>
                  </a:cubicBezTo>
                  <a:lnTo>
                    <a:pt x="0" y="727"/>
                  </a:lnTo>
                  <a:lnTo>
                    <a:pt x="0" y="738"/>
                  </a:lnTo>
                  <a:cubicBezTo>
                    <a:pt x="10" y="989"/>
                    <a:pt x="299" y="1177"/>
                    <a:pt x="542" y="1268"/>
                  </a:cubicBezTo>
                  <a:cubicBezTo>
                    <a:pt x="762" y="1351"/>
                    <a:pt x="1012" y="1392"/>
                    <a:pt x="1260" y="1392"/>
                  </a:cubicBezTo>
                  <a:cubicBezTo>
                    <a:pt x="1601" y="1392"/>
                    <a:pt x="1938" y="1316"/>
                    <a:pt x="2186" y="1172"/>
                  </a:cubicBezTo>
                  <a:cubicBezTo>
                    <a:pt x="2343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8"/>
                    <a:pt x="2522" y="697"/>
                  </a:cubicBezTo>
                  <a:lnTo>
                    <a:pt x="2522" y="696"/>
                  </a:lnTo>
                  <a:cubicBezTo>
                    <a:pt x="2514" y="595"/>
                    <a:pt x="2469" y="497"/>
                    <a:pt x="2393" y="407"/>
                  </a:cubicBezTo>
                  <a:cubicBezTo>
                    <a:pt x="2161" y="132"/>
                    <a:pt x="1709" y="0"/>
                    <a:pt x="1264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1"/>
            <p:cNvSpPr/>
            <p:nvPr/>
          </p:nvSpPr>
          <p:spPr>
            <a:xfrm>
              <a:off x="3172725" y="4948425"/>
              <a:ext cx="50" cy="1500"/>
            </a:xfrm>
            <a:custGeom>
              <a:rect b="b" l="l" r="r" t="t"/>
              <a:pathLst>
                <a:path extrusionOk="0" h="60" w="2">
                  <a:moveTo>
                    <a:pt x="1" y="0"/>
                  </a:moveTo>
                  <a:lnTo>
                    <a:pt x="1" y="60"/>
                  </a:lnTo>
                  <a:cubicBezTo>
                    <a:pt x="2" y="40"/>
                    <a:pt x="2" y="20"/>
                    <a:pt x="1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1"/>
            <p:cNvSpPr/>
            <p:nvPr/>
          </p:nvSpPr>
          <p:spPr>
            <a:xfrm>
              <a:off x="3109525" y="4793800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7" y="1"/>
                  </a:moveTo>
                  <a:cubicBezTo>
                    <a:pt x="7" y="6358"/>
                    <a:pt x="0" y="6288"/>
                    <a:pt x="23" y="6335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2" y="6906"/>
                    <a:pt x="692" y="7245"/>
                    <a:pt x="1274" y="7245"/>
                  </a:cubicBezTo>
                  <a:cubicBezTo>
                    <a:pt x="1517" y="7245"/>
                    <a:pt x="1764" y="7186"/>
                    <a:pt x="1983" y="7059"/>
                  </a:cubicBezTo>
                  <a:cubicBezTo>
                    <a:pt x="2278" y="6890"/>
                    <a:pt x="2466" y="6619"/>
                    <a:pt x="2518" y="6319"/>
                  </a:cubicBezTo>
                  <a:cubicBezTo>
                    <a:pt x="2533" y="6200"/>
                    <a:pt x="2530" y="6919"/>
                    <a:pt x="2530" y="27"/>
                  </a:cubicBezTo>
                  <a:lnTo>
                    <a:pt x="2530" y="27"/>
                  </a:lnTo>
                  <a:cubicBezTo>
                    <a:pt x="2488" y="368"/>
                    <a:pt x="1912" y="658"/>
                    <a:pt x="1264" y="658"/>
                  </a:cubicBezTo>
                  <a:cubicBezTo>
                    <a:pt x="1028" y="658"/>
                    <a:pt x="782" y="619"/>
                    <a:pt x="549" y="531"/>
                  </a:cubicBezTo>
                  <a:cubicBezTo>
                    <a:pt x="311" y="442"/>
                    <a:pt x="20" y="253"/>
                    <a:pt x="7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1"/>
            <p:cNvSpPr/>
            <p:nvPr/>
          </p:nvSpPr>
          <p:spPr>
            <a:xfrm>
              <a:off x="3153225" y="4859650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0" y="22"/>
                  </a:moveTo>
                  <a:cubicBezTo>
                    <a:pt x="251" y="22"/>
                    <a:pt x="317" y="89"/>
                    <a:pt x="317" y="169"/>
                  </a:cubicBezTo>
                  <a:cubicBezTo>
                    <a:pt x="317" y="251"/>
                    <a:pt x="252" y="316"/>
                    <a:pt x="170" y="316"/>
                  </a:cubicBezTo>
                  <a:cubicBezTo>
                    <a:pt x="90" y="316"/>
                    <a:pt x="24" y="251"/>
                    <a:pt x="24" y="169"/>
                  </a:cubicBezTo>
                  <a:cubicBezTo>
                    <a:pt x="24" y="88"/>
                    <a:pt x="90" y="22"/>
                    <a:pt x="170" y="22"/>
                  </a:cubicBezTo>
                  <a:close/>
                  <a:moveTo>
                    <a:pt x="170" y="0"/>
                  </a:moveTo>
                  <a:cubicBezTo>
                    <a:pt x="78" y="0"/>
                    <a:pt x="1" y="77"/>
                    <a:pt x="1" y="171"/>
                  </a:cubicBezTo>
                  <a:cubicBezTo>
                    <a:pt x="1" y="263"/>
                    <a:pt x="76" y="341"/>
                    <a:pt x="170" y="341"/>
                  </a:cubicBezTo>
                  <a:cubicBezTo>
                    <a:pt x="265" y="341"/>
                    <a:pt x="341" y="265"/>
                    <a:pt x="341" y="171"/>
                  </a:cubicBezTo>
                  <a:cubicBezTo>
                    <a:pt x="341" y="78"/>
                    <a:pt x="265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1"/>
            <p:cNvSpPr/>
            <p:nvPr/>
          </p:nvSpPr>
          <p:spPr>
            <a:xfrm>
              <a:off x="3154400" y="4904800"/>
              <a:ext cx="5300" cy="5300"/>
            </a:xfrm>
            <a:custGeom>
              <a:rect b="b" l="l" r="r" t="t"/>
              <a:pathLst>
                <a:path extrusionOk="0" h="212" w="212">
                  <a:moveTo>
                    <a:pt x="107" y="25"/>
                  </a:moveTo>
                  <a:cubicBezTo>
                    <a:pt x="152" y="25"/>
                    <a:pt x="188" y="61"/>
                    <a:pt x="188" y="105"/>
                  </a:cubicBezTo>
                  <a:cubicBezTo>
                    <a:pt x="188" y="150"/>
                    <a:pt x="152" y="187"/>
                    <a:pt x="107" y="187"/>
                  </a:cubicBezTo>
                  <a:cubicBezTo>
                    <a:pt x="63" y="187"/>
                    <a:pt x="26" y="150"/>
                    <a:pt x="26" y="105"/>
                  </a:cubicBezTo>
                  <a:cubicBezTo>
                    <a:pt x="26" y="61"/>
                    <a:pt x="63" y="25"/>
                    <a:pt x="107" y="25"/>
                  </a:cubicBezTo>
                  <a:close/>
                  <a:moveTo>
                    <a:pt x="107" y="1"/>
                  </a:moveTo>
                  <a:cubicBezTo>
                    <a:pt x="48" y="1"/>
                    <a:pt x="1" y="49"/>
                    <a:pt x="1" y="106"/>
                  </a:cubicBezTo>
                  <a:cubicBezTo>
                    <a:pt x="1" y="164"/>
                    <a:pt x="49" y="211"/>
                    <a:pt x="107" y="211"/>
                  </a:cubicBezTo>
                  <a:cubicBezTo>
                    <a:pt x="164" y="211"/>
                    <a:pt x="211" y="163"/>
                    <a:pt x="211" y="106"/>
                  </a:cubicBezTo>
                  <a:cubicBezTo>
                    <a:pt x="211" y="48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1"/>
            <p:cNvSpPr/>
            <p:nvPr/>
          </p:nvSpPr>
          <p:spPr>
            <a:xfrm>
              <a:off x="3120625" y="4820875"/>
              <a:ext cx="5300" cy="5325"/>
            </a:xfrm>
            <a:custGeom>
              <a:rect b="b" l="l" r="r" t="t"/>
              <a:pathLst>
                <a:path extrusionOk="0" h="213" w="212">
                  <a:moveTo>
                    <a:pt x="106" y="27"/>
                  </a:moveTo>
                  <a:cubicBezTo>
                    <a:pt x="152" y="27"/>
                    <a:pt x="189" y="63"/>
                    <a:pt x="186" y="107"/>
                  </a:cubicBezTo>
                  <a:cubicBezTo>
                    <a:pt x="186" y="152"/>
                    <a:pt x="150" y="189"/>
                    <a:pt x="106" y="189"/>
                  </a:cubicBezTo>
                  <a:cubicBezTo>
                    <a:pt x="61" y="189"/>
                    <a:pt x="24" y="152"/>
                    <a:pt x="24" y="107"/>
                  </a:cubicBezTo>
                  <a:cubicBezTo>
                    <a:pt x="24" y="63"/>
                    <a:pt x="61" y="27"/>
                    <a:pt x="106" y="27"/>
                  </a:cubicBezTo>
                  <a:close/>
                  <a:moveTo>
                    <a:pt x="106" y="1"/>
                  </a:moveTo>
                  <a:cubicBezTo>
                    <a:pt x="47" y="1"/>
                    <a:pt x="0" y="49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4" y="212"/>
                    <a:pt x="212" y="165"/>
                    <a:pt x="212" y="106"/>
                  </a:cubicBezTo>
                  <a:cubicBezTo>
                    <a:pt x="212" y="48"/>
                    <a:pt x="163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1"/>
            <p:cNvSpPr/>
            <p:nvPr/>
          </p:nvSpPr>
          <p:spPr>
            <a:xfrm>
              <a:off x="3125375" y="482627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3" y="25"/>
                  </a:moveTo>
                  <a:cubicBezTo>
                    <a:pt x="129" y="25"/>
                    <a:pt x="159" y="56"/>
                    <a:pt x="159" y="93"/>
                  </a:cubicBezTo>
                  <a:cubicBezTo>
                    <a:pt x="159" y="131"/>
                    <a:pt x="129" y="162"/>
                    <a:pt x="93" y="162"/>
                  </a:cubicBezTo>
                  <a:cubicBezTo>
                    <a:pt x="54" y="162"/>
                    <a:pt x="25" y="130"/>
                    <a:pt x="25" y="93"/>
                  </a:cubicBezTo>
                  <a:cubicBezTo>
                    <a:pt x="25" y="56"/>
                    <a:pt x="56" y="25"/>
                    <a:pt x="93" y="25"/>
                  </a:cubicBezTo>
                  <a:close/>
                  <a:moveTo>
                    <a:pt x="93" y="0"/>
                  </a:moveTo>
                  <a:cubicBezTo>
                    <a:pt x="41" y="0"/>
                    <a:pt x="1" y="42"/>
                    <a:pt x="1" y="92"/>
                  </a:cubicBezTo>
                  <a:cubicBezTo>
                    <a:pt x="1" y="143"/>
                    <a:pt x="42" y="184"/>
                    <a:pt x="93" y="184"/>
                  </a:cubicBezTo>
                  <a:cubicBezTo>
                    <a:pt x="142" y="184"/>
                    <a:pt x="183" y="143"/>
                    <a:pt x="184" y="92"/>
                  </a:cubicBezTo>
                  <a:cubicBezTo>
                    <a:pt x="184" y="41"/>
                    <a:pt x="142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1"/>
            <p:cNvSpPr/>
            <p:nvPr/>
          </p:nvSpPr>
          <p:spPr>
            <a:xfrm>
              <a:off x="3120800" y="4888650"/>
              <a:ext cx="6900" cy="6875"/>
            </a:xfrm>
            <a:custGeom>
              <a:rect b="b" l="l" r="r" t="t"/>
              <a:pathLst>
                <a:path extrusionOk="0" h="275" w="276">
                  <a:moveTo>
                    <a:pt x="138" y="25"/>
                  </a:moveTo>
                  <a:cubicBezTo>
                    <a:pt x="200" y="25"/>
                    <a:pt x="252" y="76"/>
                    <a:pt x="252" y="139"/>
                  </a:cubicBezTo>
                  <a:cubicBezTo>
                    <a:pt x="252" y="202"/>
                    <a:pt x="200" y="253"/>
                    <a:pt x="138" y="253"/>
                  </a:cubicBezTo>
                  <a:cubicBezTo>
                    <a:pt x="75" y="253"/>
                    <a:pt x="24" y="202"/>
                    <a:pt x="24" y="139"/>
                  </a:cubicBezTo>
                  <a:cubicBezTo>
                    <a:pt x="24" y="76"/>
                    <a:pt x="75" y="25"/>
                    <a:pt x="138" y="25"/>
                  </a:cubicBezTo>
                  <a:close/>
                  <a:moveTo>
                    <a:pt x="138" y="1"/>
                  </a:moveTo>
                  <a:cubicBezTo>
                    <a:pt x="62" y="1"/>
                    <a:pt x="0" y="61"/>
                    <a:pt x="0" y="138"/>
                  </a:cubicBezTo>
                  <a:cubicBezTo>
                    <a:pt x="0" y="213"/>
                    <a:pt x="62" y="275"/>
                    <a:pt x="138" y="275"/>
                  </a:cubicBezTo>
                  <a:cubicBezTo>
                    <a:pt x="214" y="275"/>
                    <a:pt x="276" y="213"/>
                    <a:pt x="276" y="138"/>
                  </a:cubicBezTo>
                  <a:cubicBezTo>
                    <a:pt x="276" y="61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1"/>
            <p:cNvSpPr/>
            <p:nvPr/>
          </p:nvSpPr>
          <p:spPr>
            <a:xfrm>
              <a:off x="3129900" y="4852725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8" y="26"/>
                  </a:moveTo>
                  <a:cubicBezTo>
                    <a:pt x="200" y="26"/>
                    <a:pt x="252" y="77"/>
                    <a:pt x="252" y="140"/>
                  </a:cubicBezTo>
                  <a:cubicBezTo>
                    <a:pt x="252" y="203"/>
                    <a:pt x="201" y="254"/>
                    <a:pt x="138" y="254"/>
                  </a:cubicBezTo>
                  <a:cubicBezTo>
                    <a:pt x="75" y="254"/>
                    <a:pt x="24" y="203"/>
                    <a:pt x="24" y="140"/>
                  </a:cubicBezTo>
                  <a:cubicBezTo>
                    <a:pt x="24" y="77"/>
                    <a:pt x="75" y="26"/>
                    <a:pt x="138" y="26"/>
                  </a:cubicBezTo>
                  <a:close/>
                  <a:moveTo>
                    <a:pt x="138" y="1"/>
                  </a:moveTo>
                  <a:cubicBezTo>
                    <a:pt x="61" y="1"/>
                    <a:pt x="1" y="63"/>
                    <a:pt x="1" y="139"/>
                  </a:cubicBezTo>
                  <a:cubicBezTo>
                    <a:pt x="1" y="215"/>
                    <a:pt x="61" y="276"/>
                    <a:pt x="138" y="276"/>
                  </a:cubicBezTo>
                  <a:cubicBezTo>
                    <a:pt x="212" y="276"/>
                    <a:pt x="275" y="215"/>
                    <a:pt x="275" y="139"/>
                  </a:cubicBezTo>
                  <a:cubicBezTo>
                    <a:pt x="275" y="63"/>
                    <a:pt x="213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1"/>
            <p:cNvSpPr/>
            <p:nvPr/>
          </p:nvSpPr>
          <p:spPr>
            <a:xfrm>
              <a:off x="3121675" y="492437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4" y="25"/>
                  </a:moveTo>
                  <a:cubicBezTo>
                    <a:pt x="86" y="25"/>
                    <a:pt x="103" y="43"/>
                    <a:pt x="101" y="64"/>
                  </a:cubicBezTo>
                  <a:cubicBezTo>
                    <a:pt x="101" y="85"/>
                    <a:pt x="85" y="101"/>
                    <a:pt x="64" y="101"/>
                  </a:cubicBezTo>
                  <a:cubicBezTo>
                    <a:pt x="43" y="101"/>
                    <a:pt x="26" y="85"/>
                    <a:pt x="26" y="64"/>
                  </a:cubicBezTo>
                  <a:cubicBezTo>
                    <a:pt x="26" y="42"/>
                    <a:pt x="43" y="25"/>
                    <a:pt x="64" y="25"/>
                  </a:cubicBezTo>
                  <a:close/>
                  <a:moveTo>
                    <a:pt x="64" y="1"/>
                  </a:moveTo>
                  <a:cubicBezTo>
                    <a:pt x="28" y="1"/>
                    <a:pt x="1" y="29"/>
                    <a:pt x="1" y="64"/>
                  </a:cubicBezTo>
                  <a:cubicBezTo>
                    <a:pt x="1" y="98"/>
                    <a:pt x="29" y="126"/>
                    <a:pt x="64" y="126"/>
                  </a:cubicBezTo>
                  <a:cubicBezTo>
                    <a:pt x="99" y="126"/>
                    <a:pt x="127" y="98"/>
                    <a:pt x="127" y="64"/>
                  </a:cubicBezTo>
                  <a:cubicBezTo>
                    <a:pt x="127" y="28"/>
                    <a:pt x="99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1"/>
            <p:cNvSpPr/>
            <p:nvPr/>
          </p:nvSpPr>
          <p:spPr>
            <a:xfrm>
              <a:off x="3150975" y="48602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3" y="25"/>
                  </a:moveTo>
                  <a:cubicBezTo>
                    <a:pt x="85" y="25"/>
                    <a:pt x="102" y="42"/>
                    <a:pt x="101" y="63"/>
                  </a:cubicBezTo>
                  <a:cubicBezTo>
                    <a:pt x="101" y="84"/>
                    <a:pt x="84" y="102"/>
                    <a:pt x="63" y="102"/>
                  </a:cubicBezTo>
                  <a:cubicBezTo>
                    <a:pt x="43" y="102"/>
                    <a:pt x="25" y="84"/>
                    <a:pt x="25" y="63"/>
                  </a:cubicBezTo>
                  <a:cubicBezTo>
                    <a:pt x="25" y="42"/>
                    <a:pt x="43" y="25"/>
                    <a:pt x="63" y="25"/>
                  </a:cubicBezTo>
                  <a:close/>
                  <a:moveTo>
                    <a:pt x="63" y="0"/>
                  </a:moveTo>
                  <a:cubicBezTo>
                    <a:pt x="28" y="0"/>
                    <a:pt x="1" y="29"/>
                    <a:pt x="1" y="63"/>
                  </a:cubicBezTo>
                  <a:cubicBezTo>
                    <a:pt x="1" y="99"/>
                    <a:pt x="29" y="126"/>
                    <a:pt x="63" y="126"/>
                  </a:cubicBezTo>
                  <a:cubicBezTo>
                    <a:pt x="98" y="126"/>
                    <a:pt x="126" y="99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1"/>
            <p:cNvSpPr/>
            <p:nvPr/>
          </p:nvSpPr>
          <p:spPr>
            <a:xfrm>
              <a:off x="3152575" y="4944100"/>
              <a:ext cx="4925" cy="4950"/>
            </a:xfrm>
            <a:custGeom>
              <a:rect b="b" l="l" r="r" t="t"/>
              <a:pathLst>
                <a:path extrusionOk="0" h="198" w="197">
                  <a:moveTo>
                    <a:pt x="99" y="24"/>
                  </a:moveTo>
                  <a:cubicBezTo>
                    <a:pt x="139" y="24"/>
                    <a:pt x="172" y="57"/>
                    <a:pt x="173" y="99"/>
                  </a:cubicBezTo>
                  <a:cubicBezTo>
                    <a:pt x="173" y="140"/>
                    <a:pt x="139" y="173"/>
                    <a:pt x="99" y="173"/>
                  </a:cubicBezTo>
                  <a:cubicBezTo>
                    <a:pt x="58" y="173"/>
                    <a:pt x="24" y="140"/>
                    <a:pt x="24" y="99"/>
                  </a:cubicBezTo>
                  <a:cubicBezTo>
                    <a:pt x="24" y="57"/>
                    <a:pt x="58" y="24"/>
                    <a:pt x="99" y="24"/>
                  </a:cubicBezTo>
                  <a:close/>
                  <a:moveTo>
                    <a:pt x="99" y="0"/>
                  </a:moveTo>
                  <a:cubicBezTo>
                    <a:pt x="45" y="0"/>
                    <a:pt x="1" y="45"/>
                    <a:pt x="1" y="99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2" y="197"/>
                    <a:pt x="196" y="152"/>
                    <a:pt x="196" y="99"/>
                  </a:cubicBezTo>
                  <a:cubicBezTo>
                    <a:pt x="196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1"/>
            <p:cNvSpPr/>
            <p:nvPr/>
          </p:nvSpPr>
          <p:spPr>
            <a:xfrm>
              <a:off x="3137575" y="4951825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2" y="23"/>
                  </a:moveTo>
                  <a:cubicBezTo>
                    <a:pt x="254" y="23"/>
                    <a:pt x="320" y="89"/>
                    <a:pt x="320" y="171"/>
                  </a:cubicBezTo>
                  <a:cubicBezTo>
                    <a:pt x="320" y="252"/>
                    <a:pt x="254" y="319"/>
                    <a:pt x="172" y="319"/>
                  </a:cubicBezTo>
                  <a:cubicBezTo>
                    <a:pt x="92" y="319"/>
                    <a:pt x="25" y="252"/>
                    <a:pt x="25" y="171"/>
                  </a:cubicBezTo>
                  <a:cubicBezTo>
                    <a:pt x="25" y="89"/>
                    <a:pt x="92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2"/>
                  </a:cubicBezTo>
                  <a:cubicBezTo>
                    <a:pt x="1" y="266"/>
                    <a:pt x="78" y="344"/>
                    <a:pt x="172" y="344"/>
                  </a:cubicBezTo>
                  <a:cubicBezTo>
                    <a:pt x="267" y="344"/>
                    <a:pt x="344" y="266"/>
                    <a:pt x="344" y="172"/>
                  </a:cubicBezTo>
                  <a:cubicBezTo>
                    <a:pt x="344" y="78"/>
                    <a:pt x="267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1"/>
            <p:cNvSpPr/>
            <p:nvPr/>
          </p:nvSpPr>
          <p:spPr>
            <a:xfrm>
              <a:off x="3155025" y="4819825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8" y="24"/>
                  </a:moveTo>
                  <a:cubicBezTo>
                    <a:pt x="139" y="24"/>
                    <a:pt x="172" y="58"/>
                    <a:pt x="174" y="99"/>
                  </a:cubicBezTo>
                  <a:cubicBezTo>
                    <a:pt x="174" y="139"/>
                    <a:pt x="139" y="173"/>
                    <a:pt x="98" y="173"/>
                  </a:cubicBezTo>
                  <a:cubicBezTo>
                    <a:pt x="59" y="173"/>
                    <a:pt x="24" y="139"/>
                    <a:pt x="24" y="99"/>
                  </a:cubicBezTo>
                  <a:cubicBezTo>
                    <a:pt x="24" y="58"/>
                    <a:pt x="59" y="24"/>
                    <a:pt x="98" y="24"/>
                  </a:cubicBezTo>
                  <a:close/>
                  <a:moveTo>
                    <a:pt x="98" y="1"/>
                  </a:moveTo>
                  <a:cubicBezTo>
                    <a:pt x="45" y="1"/>
                    <a:pt x="1" y="45"/>
                    <a:pt x="1" y="99"/>
                  </a:cubicBezTo>
                  <a:cubicBezTo>
                    <a:pt x="1" y="153"/>
                    <a:pt x="45" y="197"/>
                    <a:pt x="98" y="197"/>
                  </a:cubicBezTo>
                  <a:cubicBezTo>
                    <a:pt x="153" y="197"/>
                    <a:pt x="197" y="153"/>
                    <a:pt x="197" y="99"/>
                  </a:cubicBezTo>
                  <a:cubicBezTo>
                    <a:pt x="197" y="45"/>
                    <a:pt x="153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1"/>
            <p:cNvSpPr/>
            <p:nvPr/>
          </p:nvSpPr>
          <p:spPr>
            <a:xfrm>
              <a:off x="3152225" y="4681150"/>
              <a:ext cx="11100" cy="298550"/>
            </a:xfrm>
            <a:custGeom>
              <a:rect b="b" l="l" r="r" t="t"/>
              <a:pathLst>
                <a:path extrusionOk="0" h="11942" w="444">
                  <a:moveTo>
                    <a:pt x="444" y="0"/>
                  </a:moveTo>
                  <a:cubicBezTo>
                    <a:pt x="302" y="57"/>
                    <a:pt x="153" y="96"/>
                    <a:pt x="1" y="119"/>
                  </a:cubicBezTo>
                  <a:lnTo>
                    <a:pt x="1" y="11941"/>
                  </a:lnTo>
                  <a:cubicBezTo>
                    <a:pt x="132" y="11909"/>
                    <a:pt x="259" y="11857"/>
                    <a:pt x="378" y="11787"/>
                  </a:cubicBezTo>
                  <a:cubicBezTo>
                    <a:pt x="401" y="11775"/>
                    <a:pt x="423" y="11762"/>
                    <a:pt x="444" y="11748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1"/>
            <p:cNvSpPr/>
            <p:nvPr/>
          </p:nvSpPr>
          <p:spPr>
            <a:xfrm>
              <a:off x="3119100" y="4681000"/>
              <a:ext cx="11100" cy="298700"/>
            </a:xfrm>
            <a:custGeom>
              <a:rect b="b" l="l" r="r" t="t"/>
              <a:pathLst>
                <a:path extrusionOk="0" h="11948" w="444">
                  <a:moveTo>
                    <a:pt x="0" y="1"/>
                  </a:moveTo>
                  <a:lnTo>
                    <a:pt x="0" y="11754"/>
                  </a:lnTo>
                  <a:cubicBezTo>
                    <a:pt x="21" y="11767"/>
                    <a:pt x="43" y="11781"/>
                    <a:pt x="66" y="11793"/>
                  </a:cubicBezTo>
                  <a:cubicBezTo>
                    <a:pt x="185" y="11863"/>
                    <a:pt x="310" y="11915"/>
                    <a:pt x="443" y="11947"/>
                  </a:cubicBezTo>
                  <a:lnTo>
                    <a:pt x="443" y="123"/>
                  </a:lnTo>
                  <a:cubicBezTo>
                    <a:pt x="287" y="95"/>
                    <a:pt x="136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1"/>
            <p:cNvSpPr/>
            <p:nvPr/>
          </p:nvSpPr>
          <p:spPr>
            <a:xfrm>
              <a:off x="3181000" y="4682250"/>
              <a:ext cx="82350" cy="52850"/>
            </a:xfrm>
            <a:custGeom>
              <a:rect b="b" l="l" r="r" t="t"/>
              <a:pathLst>
                <a:path extrusionOk="0" h="2114" w="3294">
                  <a:moveTo>
                    <a:pt x="1648" y="287"/>
                  </a:moveTo>
                  <a:cubicBezTo>
                    <a:pt x="2093" y="287"/>
                    <a:pt x="2545" y="418"/>
                    <a:pt x="2778" y="693"/>
                  </a:cubicBezTo>
                  <a:cubicBezTo>
                    <a:pt x="2854" y="783"/>
                    <a:pt x="2900" y="883"/>
                    <a:pt x="2906" y="984"/>
                  </a:cubicBezTo>
                  <a:lnTo>
                    <a:pt x="2907" y="1014"/>
                  </a:lnTo>
                  <a:cubicBezTo>
                    <a:pt x="2910" y="1207"/>
                    <a:pt x="2738" y="1363"/>
                    <a:pt x="2570" y="1461"/>
                  </a:cubicBezTo>
                  <a:cubicBezTo>
                    <a:pt x="2322" y="1604"/>
                    <a:pt x="1986" y="1680"/>
                    <a:pt x="1645" y="1680"/>
                  </a:cubicBezTo>
                  <a:cubicBezTo>
                    <a:pt x="1397" y="1680"/>
                    <a:pt x="1147" y="1640"/>
                    <a:pt x="926" y="1556"/>
                  </a:cubicBezTo>
                  <a:cubicBezTo>
                    <a:pt x="680" y="1463"/>
                    <a:pt x="386" y="1271"/>
                    <a:pt x="386" y="1016"/>
                  </a:cubicBezTo>
                  <a:cubicBezTo>
                    <a:pt x="386" y="705"/>
                    <a:pt x="703" y="490"/>
                    <a:pt x="1000" y="389"/>
                  </a:cubicBezTo>
                  <a:cubicBezTo>
                    <a:pt x="1194" y="321"/>
                    <a:pt x="1420" y="287"/>
                    <a:pt x="1648" y="287"/>
                  </a:cubicBezTo>
                  <a:close/>
                  <a:moveTo>
                    <a:pt x="1646" y="0"/>
                  </a:moveTo>
                  <a:cubicBezTo>
                    <a:pt x="1233" y="0"/>
                    <a:pt x="818" y="93"/>
                    <a:pt x="498" y="284"/>
                  </a:cubicBezTo>
                  <a:cubicBezTo>
                    <a:pt x="225" y="446"/>
                    <a:pt x="1" y="699"/>
                    <a:pt x="1" y="1014"/>
                  </a:cubicBezTo>
                  <a:lnTo>
                    <a:pt x="1" y="1100"/>
                  </a:lnTo>
                  <a:cubicBezTo>
                    <a:pt x="1" y="1280"/>
                    <a:pt x="69" y="1438"/>
                    <a:pt x="185" y="1576"/>
                  </a:cubicBezTo>
                  <a:cubicBezTo>
                    <a:pt x="240" y="1641"/>
                    <a:pt x="309" y="1703"/>
                    <a:pt x="384" y="1756"/>
                  </a:cubicBezTo>
                  <a:cubicBezTo>
                    <a:pt x="493" y="1834"/>
                    <a:pt x="620" y="1902"/>
                    <a:pt x="760" y="1954"/>
                  </a:cubicBezTo>
                  <a:cubicBezTo>
                    <a:pt x="896" y="2007"/>
                    <a:pt x="1048" y="2047"/>
                    <a:pt x="1204" y="2075"/>
                  </a:cubicBezTo>
                  <a:cubicBezTo>
                    <a:pt x="1352" y="2101"/>
                    <a:pt x="1506" y="2114"/>
                    <a:pt x="1661" y="2114"/>
                  </a:cubicBezTo>
                  <a:cubicBezTo>
                    <a:pt x="1803" y="2114"/>
                    <a:pt x="1946" y="2103"/>
                    <a:pt x="2085" y="2080"/>
                  </a:cubicBezTo>
                  <a:cubicBezTo>
                    <a:pt x="2237" y="2055"/>
                    <a:pt x="2387" y="2015"/>
                    <a:pt x="2529" y="1960"/>
                  </a:cubicBezTo>
                  <a:cubicBezTo>
                    <a:pt x="2615" y="1928"/>
                    <a:pt x="2699" y="1887"/>
                    <a:pt x="2778" y="1841"/>
                  </a:cubicBezTo>
                  <a:cubicBezTo>
                    <a:pt x="2823" y="1815"/>
                    <a:pt x="2866" y="1788"/>
                    <a:pt x="2907" y="1756"/>
                  </a:cubicBezTo>
                  <a:cubicBezTo>
                    <a:pt x="2982" y="1703"/>
                    <a:pt x="3052" y="1640"/>
                    <a:pt x="3106" y="1572"/>
                  </a:cubicBezTo>
                  <a:cubicBezTo>
                    <a:pt x="3221" y="1439"/>
                    <a:pt x="3293" y="1281"/>
                    <a:pt x="3293" y="1103"/>
                  </a:cubicBezTo>
                  <a:lnTo>
                    <a:pt x="3293" y="1018"/>
                  </a:lnTo>
                  <a:cubicBezTo>
                    <a:pt x="3294" y="789"/>
                    <a:pt x="3178" y="593"/>
                    <a:pt x="3011" y="441"/>
                  </a:cubicBezTo>
                  <a:cubicBezTo>
                    <a:pt x="2692" y="150"/>
                    <a:pt x="2171" y="0"/>
                    <a:pt x="1646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1"/>
            <p:cNvSpPr/>
            <p:nvPr/>
          </p:nvSpPr>
          <p:spPr>
            <a:xfrm>
              <a:off x="3185675" y="4721450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2" y="1"/>
                  </a:moveTo>
                  <a:cubicBezTo>
                    <a:pt x="2866" y="69"/>
                    <a:pt x="2797" y="132"/>
                    <a:pt x="2723" y="185"/>
                  </a:cubicBezTo>
                  <a:cubicBezTo>
                    <a:pt x="2723" y="1745"/>
                    <a:pt x="2723" y="3299"/>
                    <a:pt x="2720" y="4853"/>
                  </a:cubicBezTo>
                  <a:lnTo>
                    <a:pt x="2720" y="4854"/>
                  </a:lnTo>
                  <a:lnTo>
                    <a:pt x="2723" y="4883"/>
                  </a:lnTo>
                  <a:cubicBezTo>
                    <a:pt x="2723" y="4895"/>
                    <a:pt x="2723" y="4908"/>
                    <a:pt x="2720" y="4920"/>
                  </a:cubicBezTo>
                  <a:lnTo>
                    <a:pt x="2720" y="4921"/>
                  </a:lnTo>
                  <a:cubicBezTo>
                    <a:pt x="2720" y="6971"/>
                    <a:pt x="2719" y="9018"/>
                    <a:pt x="2719" y="11079"/>
                  </a:cubicBezTo>
                  <a:cubicBezTo>
                    <a:pt x="2720" y="11099"/>
                    <a:pt x="2720" y="11119"/>
                    <a:pt x="2719" y="11139"/>
                  </a:cubicBezTo>
                  <a:cubicBezTo>
                    <a:pt x="2712" y="11235"/>
                    <a:pt x="2673" y="11331"/>
                    <a:pt x="2619" y="11412"/>
                  </a:cubicBezTo>
                  <a:cubicBezTo>
                    <a:pt x="2550" y="11508"/>
                    <a:pt x="2452" y="11580"/>
                    <a:pt x="2352" y="11637"/>
                  </a:cubicBezTo>
                  <a:cubicBezTo>
                    <a:pt x="2094" y="11786"/>
                    <a:pt x="1783" y="11851"/>
                    <a:pt x="1479" y="11851"/>
                  </a:cubicBezTo>
                  <a:cubicBezTo>
                    <a:pt x="863" y="11851"/>
                    <a:pt x="273" y="11584"/>
                    <a:pt x="207" y="11207"/>
                  </a:cubicBezTo>
                  <a:cubicBezTo>
                    <a:pt x="202" y="11184"/>
                    <a:pt x="201" y="11160"/>
                    <a:pt x="201" y="11136"/>
                  </a:cubicBezTo>
                  <a:cubicBezTo>
                    <a:pt x="201" y="9050"/>
                    <a:pt x="201" y="6974"/>
                    <a:pt x="199" y="4899"/>
                  </a:cubicBezTo>
                  <a:lnTo>
                    <a:pt x="199" y="4889"/>
                  </a:lnTo>
                  <a:lnTo>
                    <a:pt x="199" y="4876"/>
                  </a:lnTo>
                  <a:lnTo>
                    <a:pt x="199" y="189"/>
                  </a:lnTo>
                  <a:cubicBezTo>
                    <a:pt x="123" y="136"/>
                    <a:pt x="55" y="74"/>
                    <a:pt x="0" y="9"/>
                  </a:cubicBezTo>
                  <a:lnTo>
                    <a:pt x="0" y="11125"/>
                  </a:lnTo>
                  <a:cubicBezTo>
                    <a:pt x="0" y="11906"/>
                    <a:pt x="719" y="12392"/>
                    <a:pt x="1468" y="12392"/>
                  </a:cubicBezTo>
                  <a:cubicBezTo>
                    <a:pt x="1748" y="12392"/>
                    <a:pt x="2033" y="12323"/>
                    <a:pt x="2286" y="12177"/>
                  </a:cubicBezTo>
                  <a:cubicBezTo>
                    <a:pt x="2689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1"/>
            <p:cNvSpPr/>
            <p:nvPr/>
          </p:nvSpPr>
          <p:spPr>
            <a:xfrm>
              <a:off x="3190650" y="4689400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2" y="1"/>
                  </a:moveTo>
                  <a:cubicBezTo>
                    <a:pt x="1035" y="1"/>
                    <a:pt x="808" y="35"/>
                    <a:pt x="614" y="103"/>
                  </a:cubicBezTo>
                  <a:cubicBezTo>
                    <a:pt x="317" y="204"/>
                    <a:pt x="0" y="419"/>
                    <a:pt x="0" y="730"/>
                  </a:cubicBezTo>
                  <a:cubicBezTo>
                    <a:pt x="0" y="985"/>
                    <a:pt x="294" y="1177"/>
                    <a:pt x="540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6" y="1318"/>
                    <a:pt x="2184" y="1175"/>
                  </a:cubicBezTo>
                  <a:cubicBezTo>
                    <a:pt x="2352" y="1077"/>
                    <a:pt x="2524" y="921"/>
                    <a:pt x="2524" y="728"/>
                  </a:cubicBezTo>
                  <a:lnTo>
                    <a:pt x="2521" y="698"/>
                  </a:lnTo>
                  <a:cubicBezTo>
                    <a:pt x="2515" y="597"/>
                    <a:pt x="2471" y="497"/>
                    <a:pt x="2393" y="407"/>
                  </a:cubicBezTo>
                  <a:cubicBezTo>
                    <a:pt x="2159" y="132"/>
                    <a:pt x="1708" y="1"/>
                    <a:pt x="126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1"/>
            <p:cNvSpPr/>
            <p:nvPr/>
          </p:nvSpPr>
          <p:spPr>
            <a:xfrm>
              <a:off x="3253675" y="4842800"/>
              <a:ext cx="75" cy="1650"/>
            </a:xfrm>
            <a:custGeom>
              <a:rect b="b" l="l" r="r" t="t"/>
              <a:pathLst>
                <a:path extrusionOk="0" h="66" w="3">
                  <a:moveTo>
                    <a:pt x="0" y="0"/>
                  </a:moveTo>
                  <a:lnTo>
                    <a:pt x="0" y="66"/>
                  </a:lnTo>
                  <a:cubicBezTo>
                    <a:pt x="3" y="54"/>
                    <a:pt x="3" y="41"/>
                    <a:pt x="3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1"/>
            <p:cNvSpPr/>
            <p:nvPr/>
          </p:nvSpPr>
          <p:spPr>
            <a:xfrm>
              <a:off x="3190700" y="4726025"/>
              <a:ext cx="63075" cy="117225"/>
            </a:xfrm>
            <a:custGeom>
              <a:rect b="b" l="l" r="r" t="t"/>
              <a:pathLst>
                <a:path extrusionOk="0" h="4689" w="2523">
                  <a:moveTo>
                    <a:pt x="0" y="1"/>
                  </a:moveTo>
                  <a:lnTo>
                    <a:pt x="0" y="4689"/>
                  </a:lnTo>
                  <a:cubicBezTo>
                    <a:pt x="9" y="4386"/>
                    <a:pt x="323" y="4176"/>
                    <a:pt x="614" y="4074"/>
                  </a:cubicBezTo>
                  <a:cubicBezTo>
                    <a:pt x="808" y="4007"/>
                    <a:pt x="1034" y="3973"/>
                    <a:pt x="1261" y="3973"/>
                  </a:cubicBezTo>
                  <a:cubicBezTo>
                    <a:pt x="1707" y="3973"/>
                    <a:pt x="2159" y="4105"/>
                    <a:pt x="2393" y="4380"/>
                  </a:cubicBezTo>
                  <a:cubicBezTo>
                    <a:pt x="2469" y="4470"/>
                    <a:pt x="2514" y="4568"/>
                    <a:pt x="2522" y="4669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8" y="61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7" y="229"/>
                    <a:pt x="0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1"/>
            <p:cNvSpPr/>
            <p:nvPr/>
          </p:nvSpPr>
          <p:spPr>
            <a:xfrm>
              <a:off x="3190650" y="4825375"/>
              <a:ext cx="63050" cy="34800"/>
            </a:xfrm>
            <a:custGeom>
              <a:rect b="b" l="l" r="r" t="t"/>
              <a:pathLst>
                <a:path extrusionOk="0" h="1392" w="2522">
                  <a:moveTo>
                    <a:pt x="1263" y="0"/>
                  </a:moveTo>
                  <a:cubicBezTo>
                    <a:pt x="1035" y="0"/>
                    <a:pt x="808" y="35"/>
                    <a:pt x="614" y="102"/>
                  </a:cubicBezTo>
                  <a:cubicBezTo>
                    <a:pt x="321" y="202"/>
                    <a:pt x="8" y="413"/>
                    <a:pt x="0" y="716"/>
                  </a:cubicBezTo>
                  <a:lnTo>
                    <a:pt x="0" y="727"/>
                  </a:lnTo>
                  <a:lnTo>
                    <a:pt x="0" y="738"/>
                  </a:lnTo>
                  <a:cubicBezTo>
                    <a:pt x="8" y="989"/>
                    <a:pt x="298" y="1177"/>
                    <a:pt x="540" y="1268"/>
                  </a:cubicBezTo>
                  <a:cubicBezTo>
                    <a:pt x="761" y="1351"/>
                    <a:pt x="1011" y="1392"/>
                    <a:pt x="1259" y="1392"/>
                  </a:cubicBezTo>
                  <a:cubicBezTo>
                    <a:pt x="1600" y="1392"/>
                    <a:pt x="1936" y="1316"/>
                    <a:pt x="2184" y="1172"/>
                  </a:cubicBezTo>
                  <a:cubicBezTo>
                    <a:pt x="2341" y="1082"/>
                    <a:pt x="2501" y="941"/>
                    <a:pt x="2521" y="764"/>
                  </a:cubicBezTo>
                  <a:lnTo>
                    <a:pt x="2521" y="763"/>
                  </a:lnTo>
                  <a:cubicBezTo>
                    <a:pt x="2521" y="741"/>
                    <a:pt x="2521" y="718"/>
                    <a:pt x="2520" y="697"/>
                  </a:cubicBezTo>
                  <a:lnTo>
                    <a:pt x="2520" y="696"/>
                  </a:lnTo>
                  <a:cubicBezTo>
                    <a:pt x="2514" y="595"/>
                    <a:pt x="2468" y="497"/>
                    <a:pt x="2392" y="407"/>
                  </a:cubicBezTo>
                  <a:cubicBezTo>
                    <a:pt x="2159" y="132"/>
                    <a:pt x="1708" y="0"/>
                    <a:pt x="1263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1"/>
            <p:cNvSpPr/>
            <p:nvPr/>
          </p:nvSpPr>
          <p:spPr>
            <a:xfrm>
              <a:off x="3253650" y="4998475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1" y="39"/>
                    <a:pt x="1" y="19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1"/>
            <p:cNvSpPr/>
            <p:nvPr/>
          </p:nvSpPr>
          <p:spPr>
            <a:xfrm>
              <a:off x="3190425" y="4843800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9" y="1"/>
                  </a:moveTo>
                  <a:cubicBezTo>
                    <a:pt x="9" y="6358"/>
                    <a:pt x="1" y="6288"/>
                    <a:pt x="25" y="6335"/>
                  </a:cubicBezTo>
                  <a:cubicBezTo>
                    <a:pt x="26" y="6339"/>
                    <a:pt x="26" y="6341"/>
                    <a:pt x="26" y="6346"/>
                  </a:cubicBezTo>
                  <a:cubicBezTo>
                    <a:pt x="133" y="6906"/>
                    <a:pt x="693" y="7245"/>
                    <a:pt x="1275" y="7245"/>
                  </a:cubicBezTo>
                  <a:cubicBezTo>
                    <a:pt x="1518" y="7245"/>
                    <a:pt x="1765" y="7186"/>
                    <a:pt x="1984" y="7059"/>
                  </a:cubicBezTo>
                  <a:cubicBezTo>
                    <a:pt x="2278" y="6890"/>
                    <a:pt x="2467" y="6619"/>
                    <a:pt x="2519" y="6319"/>
                  </a:cubicBezTo>
                  <a:cubicBezTo>
                    <a:pt x="2534" y="6200"/>
                    <a:pt x="2530" y="6920"/>
                    <a:pt x="2530" y="27"/>
                  </a:cubicBezTo>
                  <a:lnTo>
                    <a:pt x="2530" y="27"/>
                  </a:lnTo>
                  <a:cubicBezTo>
                    <a:pt x="2490" y="368"/>
                    <a:pt x="1914" y="658"/>
                    <a:pt x="1266" y="658"/>
                  </a:cubicBezTo>
                  <a:cubicBezTo>
                    <a:pt x="1029" y="658"/>
                    <a:pt x="783" y="619"/>
                    <a:pt x="549" y="531"/>
                  </a:cubicBezTo>
                  <a:cubicBezTo>
                    <a:pt x="313" y="442"/>
                    <a:pt x="21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1"/>
            <p:cNvSpPr/>
            <p:nvPr/>
          </p:nvSpPr>
          <p:spPr>
            <a:xfrm>
              <a:off x="3234150" y="4909650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1" y="22"/>
                  </a:moveTo>
                  <a:cubicBezTo>
                    <a:pt x="252" y="22"/>
                    <a:pt x="318" y="89"/>
                    <a:pt x="318" y="169"/>
                  </a:cubicBezTo>
                  <a:cubicBezTo>
                    <a:pt x="318" y="251"/>
                    <a:pt x="252" y="315"/>
                    <a:pt x="171" y="315"/>
                  </a:cubicBezTo>
                  <a:cubicBezTo>
                    <a:pt x="89" y="315"/>
                    <a:pt x="24" y="251"/>
                    <a:pt x="24" y="169"/>
                  </a:cubicBezTo>
                  <a:cubicBezTo>
                    <a:pt x="24" y="88"/>
                    <a:pt x="89" y="22"/>
                    <a:pt x="171" y="22"/>
                  </a:cubicBezTo>
                  <a:close/>
                  <a:moveTo>
                    <a:pt x="171" y="0"/>
                  </a:moveTo>
                  <a:cubicBezTo>
                    <a:pt x="78" y="0"/>
                    <a:pt x="0" y="77"/>
                    <a:pt x="0" y="171"/>
                  </a:cubicBezTo>
                  <a:cubicBezTo>
                    <a:pt x="0" y="263"/>
                    <a:pt x="77" y="341"/>
                    <a:pt x="171" y="341"/>
                  </a:cubicBezTo>
                  <a:cubicBezTo>
                    <a:pt x="265" y="341"/>
                    <a:pt x="342" y="265"/>
                    <a:pt x="341" y="171"/>
                  </a:cubicBezTo>
                  <a:cubicBezTo>
                    <a:pt x="341" y="78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1"/>
            <p:cNvSpPr/>
            <p:nvPr/>
          </p:nvSpPr>
          <p:spPr>
            <a:xfrm>
              <a:off x="3235325" y="4954775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106" y="26"/>
                  </a:moveTo>
                  <a:cubicBezTo>
                    <a:pt x="152" y="26"/>
                    <a:pt x="189" y="62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6" y="151"/>
                    <a:pt x="26" y="106"/>
                  </a:cubicBezTo>
                  <a:cubicBezTo>
                    <a:pt x="26" y="62"/>
                    <a:pt x="62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8" y="1"/>
                    <a:pt x="0" y="49"/>
                    <a:pt x="0" y="106"/>
                  </a:cubicBezTo>
                  <a:cubicBezTo>
                    <a:pt x="0" y="165"/>
                    <a:pt x="49" y="212"/>
                    <a:pt x="106" y="212"/>
                  </a:cubicBezTo>
                  <a:cubicBezTo>
                    <a:pt x="166" y="212"/>
                    <a:pt x="213" y="164"/>
                    <a:pt x="213" y="106"/>
                  </a:cubicBezTo>
                  <a:cubicBezTo>
                    <a:pt x="213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1"/>
            <p:cNvSpPr/>
            <p:nvPr/>
          </p:nvSpPr>
          <p:spPr>
            <a:xfrm>
              <a:off x="3201550" y="4870900"/>
              <a:ext cx="5300" cy="5350"/>
            </a:xfrm>
            <a:custGeom>
              <a:rect b="b" l="l" r="r" t="t"/>
              <a:pathLst>
                <a:path extrusionOk="0" h="214" w="212">
                  <a:moveTo>
                    <a:pt x="106" y="26"/>
                  </a:moveTo>
                  <a:cubicBezTo>
                    <a:pt x="151" y="26"/>
                    <a:pt x="188" y="62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6" y="151"/>
                    <a:pt x="26" y="106"/>
                  </a:cubicBezTo>
                  <a:cubicBezTo>
                    <a:pt x="26" y="62"/>
                    <a:pt x="62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8" y="1"/>
                    <a:pt x="1" y="48"/>
                    <a:pt x="1" y="106"/>
                  </a:cubicBezTo>
                  <a:cubicBezTo>
                    <a:pt x="1" y="166"/>
                    <a:pt x="49" y="213"/>
                    <a:pt x="106" y="213"/>
                  </a:cubicBezTo>
                  <a:cubicBezTo>
                    <a:pt x="164" y="213"/>
                    <a:pt x="211" y="166"/>
                    <a:pt x="211" y="106"/>
                  </a:cubicBezTo>
                  <a:cubicBezTo>
                    <a:pt x="211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1"/>
            <p:cNvSpPr/>
            <p:nvPr/>
          </p:nvSpPr>
          <p:spPr>
            <a:xfrm>
              <a:off x="3206300" y="48763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24"/>
                  </a:moveTo>
                  <a:cubicBezTo>
                    <a:pt x="130" y="24"/>
                    <a:pt x="160" y="55"/>
                    <a:pt x="160" y="92"/>
                  </a:cubicBezTo>
                  <a:cubicBezTo>
                    <a:pt x="160" y="130"/>
                    <a:pt x="129" y="161"/>
                    <a:pt x="92" y="161"/>
                  </a:cubicBezTo>
                  <a:cubicBezTo>
                    <a:pt x="55" y="161"/>
                    <a:pt x="24" y="129"/>
                    <a:pt x="24" y="92"/>
                  </a:cubicBezTo>
                  <a:cubicBezTo>
                    <a:pt x="24" y="54"/>
                    <a:pt x="56" y="24"/>
                    <a:pt x="92" y="24"/>
                  </a:cubicBezTo>
                  <a:close/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4"/>
                    <a:pt x="42" y="184"/>
                    <a:pt x="92" y="184"/>
                  </a:cubicBezTo>
                  <a:cubicBezTo>
                    <a:pt x="144" y="184"/>
                    <a:pt x="183" y="144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1"/>
            <p:cNvSpPr/>
            <p:nvPr/>
          </p:nvSpPr>
          <p:spPr>
            <a:xfrm>
              <a:off x="3201700" y="4938650"/>
              <a:ext cx="6925" cy="6875"/>
            </a:xfrm>
            <a:custGeom>
              <a:rect b="b" l="l" r="r" t="t"/>
              <a:pathLst>
                <a:path extrusionOk="0" h="275" w="277">
                  <a:moveTo>
                    <a:pt x="139" y="25"/>
                  </a:moveTo>
                  <a:cubicBezTo>
                    <a:pt x="202" y="25"/>
                    <a:pt x="252" y="76"/>
                    <a:pt x="252" y="139"/>
                  </a:cubicBezTo>
                  <a:cubicBezTo>
                    <a:pt x="252" y="202"/>
                    <a:pt x="202" y="253"/>
                    <a:pt x="139" y="253"/>
                  </a:cubicBezTo>
                  <a:cubicBezTo>
                    <a:pt x="76" y="253"/>
                    <a:pt x="25" y="202"/>
                    <a:pt x="25" y="139"/>
                  </a:cubicBezTo>
                  <a:cubicBezTo>
                    <a:pt x="25" y="76"/>
                    <a:pt x="76" y="25"/>
                    <a:pt x="139" y="25"/>
                  </a:cubicBezTo>
                  <a:close/>
                  <a:moveTo>
                    <a:pt x="139" y="1"/>
                  </a:moveTo>
                  <a:cubicBezTo>
                    <a:pt x="63" y="1"/>
                    <a:pt x="1" y="61"/>
                    <a:pt x="1" y="138"/>
                  </a:cubicBezTo>
                  <a:cubicBezTo>
                    <a:pt x="1" y="213"/>
                    <a:pt x="63" y="275"/>
                    <a:pt x="139" y="275"/>
                  </a:cubicBezTo>
                  <a:cubicBezTo>
                    <a:pt x="215" y="275"/>
                    <a:pt x="276" y="213"/>
                    <a:pt x="276" y="138"/>
                  </a:cubicBezTo>
                  <a:cubicBezTo>
                    <a:pt x="276" y="61"/>
                    <a:pt x="215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1"/>
            <p:cNvSpPr/>
            <p:nvPr/>
          </p:nvSpPr>
          <p:spPr>
            <a:xfrm>
              <a:off x="3210825" y="4902725"/>
              <a:ext cx="6875" cy="6925"/>
            </a:xfrm>
            <a:custGeom>
              <a:rect b="b" l="l" r="r" t="t"/>
              <a:pathLst>
                <a:path extrusionOk="0" h="277" w="275">
                  <a:moveTo>
                    <a:pt x="138" y="26"/>
                  </a:moveTo>
                  <a:cubicBezTo>
                    <a:pt x="200" y="26"/>
                    <a:pt x="252" y="77"/>
                    <a:pt x="252" y="140"/>
                  </a:cubicBezTo>
                  <a:cubicBezTo>
                    <a:pt x="252" y="203"/>
                    <a:pt x="200" y="254"/>
                    <a:pt x="138" y="254"/>
                  </a:cubicBezTo>
                  <a:cubicBezTo>
                    <a:pt x="75" y="254"/>
                    <a:pt x="23" y="203"/>
                    <a:pt x="23" y="140"/>
                  </a:cubicBezTo>
                  <a:cubicBezTo>
                    <a:pt x="23" y="77"/>
                    <a:pt x="75" y="26"/>
                    <a:pt x="138" y="26"/>
                  </a:cubicBezTo>
                  <a:close/>
                  <a:moveTo>
                    <a:pt x="138" y="1"/>
                  </a:moveTo>
                  <a:cubicBezTo>
                    <a:pt x="62" y="1"/>
                    <a:pt x="0" y="63"/>
                    <a:pt x="0" y="139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4" y="276"/>
                    <a:pt x="275" y="214"/>
                    <a:pt x="275" y="139"/>
                  </a:cubicBezTo>
                  <a:cubicBezTo>
                    <a:pt x="275" y="63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1"/>
            <p:cNvSpPr/>
            <p:nvPr/>
          </p:nvSpPr>
          <p:spPr>
            <a:xfrm>
              <a:off x="3202625" y="497437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5"/>
                  </a:moveTo>
                  <a:cubicBezTo>
                    <a:pt x="84" y="25"/>
                    <a:pt x="101" y="43"/>
                    <a:pt x="101" y="64"/>
                  </a:cubicBezTo>
                  <a:cubicBezTo>
                    <a:pt x="101" y="85"/>
                    <a:pt x="84" y="101"/>
                    <a:pt x="63" y="101"/>
                  </a:cubicBezTo>
                  <a:cubicBezTo>
                    <a:pt x="42" y="101"/>
                    <a:pt x="26" y="85"/>
                    <a:pt x="26" y="64"/>
                  </a:cubicBezTo>
                  <a:cubicBezTo>
                    <a:pt x="26" y="43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9" y="1"/>
                    <a:pt x="1" y="28"/>
                    <a:pt x="1" y="64"/>
                  </a:cubicBezTo>
                  <a:cubicBezTo>
                    <a:pt x="1" y="98"/>
                    <a:pt x="30" y="126"/>
                    <a:pt x="63" y="126"/>
                  </a:cubicBezTo>
                  <a:cubicBezTo>
                    <a:pt x="98" y="126"/>
                    <a:pt x="126" y="98"/>
                    <a:pt x="126" y="64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1"/>
            <p:cNvSpPr/>
            <p:nvPr/>
          </p:nvSpPr>
          <p:spPr>
            <a:xfrm>
              <a:off x="3231925" y="4910200"/>
              <a:ext cx="3150" cy="3150"/>
            </a:xfrm>
            <a:custGeom>
              <a:rect b="b" l="l" r="r" t="t"/>
              <a:pathLst>
                <a:path extrusionOk="0" h="126" w="126">
                  <a:moveTo>
                    <a:pt x="63" y="25"/>
                  </a:moveTo>
                  <a:cubicBezTo>
                    <a:pt x="84" y="25"/>
                    <a:pt x="101" y="42"/>
                    <a:pt x="101" y="63"/>
                  </a:cubicBezTo>
                  <a:cubicBezTo>
                    <a:pt x="101" y="84"/>
                    <a:pt x="84" y="102"/>
                    <a:pt x="63" y="102"/>
                  </a:cubicBezTo>
                  <a:cubicBezTo>
                    <a:pt x="42" y="102"/>
                    <a:pt x="25" y="84"/>
                    <a:pt x="25" y="63"/>
                  </a:cubicBezTo>
                  <a:cubicBezTo>
                    <a:pt x="25" y="42"/>
                    <a:pt x="42" y="25"/>
                    <a:pt x="63" y="25"/>
                  </a:cubicBezTo>
                  <a:close/>
                  <a:moveTo>
                    <a:pt x="63" y="0"/>
                  </a:moveTo>
                  <a:cubicBezTo>
                    <a:pt x="28" y="0"/>
                    <a:pt x="0" y="29"/>
                    <a:pt x="0" y="63"/>
                  </a:cubicBezTo>
                  <a:cubicBezTo>
                    <a:pt x="0" y="99"/>
                    <a:pt x="29" y="126"/>
                    <a:pt x="63" y="126"/>
                  </a:cubicBezTo>
                  <a:cubicBezTo>
                    <a:pt x="98" y="126"/>
                    <a:pt x="126" y="99"/>
                    <a:pt x="126" y="63"/>
                  </a:cubicBezTo>
                  <a:cubicBezTo>
                    <a:pt x="126" y="29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1"/>
            <p:cNvSpPr/>
            <p:nvPr/>
          </p:nvSpPr>
          <p:spPr>
            <a:xfrm>
              <a:off x="3233500" y="4994100"/>
              <a:ext cx="4925" cy="4950"/>
            </a:xfrm>
            <a:custGeom>
              <a:rect b="b" l="l" r="r" t="t"/>
              <a:pathLst>
                <a:path extrusionOk="0" h="198" w="197">
                  <a:moveTo>
                    <a:pt x="99" y="24"/>
                  </a:moveTo>
                  <a:cubicBezTo>
                    <a:pt x="139" y="24"/>
                    <a:pt x="173" y="57"/>
                    <a:pt x="173" y="99"/>
                  </a:cubicBezTo>
                  <a:cubicBezTo>
                    <a:pt x="173" y="140"/>
                    <a:pt x="139" y="173"/>
                    <a:pt x="99" y="173"/>
                  </a:cubicBezTo>
                  <a:cubicBezTo>
                    <a:pt x="58" y="173"/>
                    <a:pt x="24" y="140"/>
                    <a:pt x="24" y="99"/>
                  </a:cubicBezTo>
                  <a:cubicBezTo>
                    <a:pt x="24" y="58"/>
                    <a:pt x="58" y="24"/>
                    <a:pt x="99" y="24"/>
                  </a:cubicBezTo>
                  <a:close/>
                  <a:moveTo>
                    <a:pt x="99" y="0"/>
                  </a:moveTo>
                  <a:cubicBezTo>
                    <a:pt x="44" y="0"/>
                    <a:pt x="0" y="45"/>
                    <a:pt x="0" y="99"/>
                  </a:cubicBezTo>
                  <a:cubicBezTo>
                    <a:pt x="0" y="152"/>
                    <a:pt x="44" y="197"/>
                    <a:pt x="99" y="197"/>
                  </a:cubicBezTo>
                  <a:cubicBezTo>
                    <a:pt x="152" y="197"/>
                    <a:pt x="197" y="152"/>
                    <a:pt x="197" y="99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1"/>
            <p:cNvSpPr/>
            <p:nvPr/>
          </p:nvSpPr>
          <p:spPr>
            <a:xfrm>
              <a:off x="3218525" y="5001825"/>
              <a:ext cx="8575" cy="8600"/>
            </a:xfrm>
            <a:custGeom>
              <a:rect b="b" l="l" r="r" t="t"/>
              <a:pathLst>
                <a:path extrusionOk="0" h="344" w="343">
                  <a:moveTo>
                    <a:pt x="171" y="23"/>
                  </a:moveTo>
                  <a:cubicBezTo>
                    <a:pt x="254" y="23"/>
                    <a:pt x="321" y="89"/>
                    <a:pt x="320" y="171"/>
                  </a:cubicBezTo>
                  <a:cubicBezTo>
                    <a:pt x="320" y="251"/>
                    <a:pt x="253" y="318"/>
                    <a:pt x="171" y="318"/>
                  </a:cubicBezTo>
                  <a:cubicBezTo>
                    <a:pt x="90" y="318"/>
                    <a:pt x="23" y="251"/>
                    <a:pt x="23" y="171"/>
                  </a:cubicBezTo>
                  <a:cubicBezTo>
                    <a:pt x="23" y="89"/>
                    <a:pt x="90" y="23"/>
                    <a:pt x="171" y="23"/>
                  </a:cubicBezTo>
                  <a:close/>
                  <a:moveTo>
                    <a:pt x="171" y="0"/>
                  </a:moveTo>
                  <a:cubicBezTo>
                    <a:pt x="77" y="0"/>
                    <a:pt x="0" y="78"/>
                    <a:pt x="0" y="172"/>
                  </a:cubicBezTo>
                  <a:cubicBezTo>
                    <a:pt x="0" y="266"/>
                    <a:pt x="77" y="344"/>
                    <a:pt x="171" y="344"/>
                  </a:cubicBezTo>
                  <a:cubicBezTo>
                    <a:pt x="267" y="344"/>
                    <a:pt x="343" y="266"/>
                    <a:pt x="343" y="172"/>
                  </a:cubicBezTo>
                  <a:cubicBezTo>
                    <a:pt x="343" y="78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1"/>
            <p:cNvSpPr/>
            <p:nvPr/>
          </p:nvSpPr>
          <p:spPr>
            <a:xfrm>
              <a:off x="3235950" y="4869825"/>
              <a:ext cx="4925" cy="4925"/>
            </a:xfrm>
            <a:custGeom>
              <a:rect b="b" l="l" r="r" t="t"/>
              <a:pathLst>
                <a:path extrusionOk="0" h="197" w="197">
                  <a:moveTo>
                    <a:pt x="99" y="24"/>
                  </a:moveTo>
                  <a:cubicBezTo>
                    <a:pt x="139" y="24"/>
                    <a:pt x="173" y="58"/>
                    <a:pt x="173" y="99"/>
                  </a:cubicBezTo>
                  <a:cubicBezTo>
                    <a:pt x="173" y="139"/>
                    <a:pt x="139" y="173"/>
                    <a:pt x="99" y="173"/>
                  </a:cubicBezTo>
                  <a:cubicBezTo>
                    <a:pt x="58" y="173"/>
                    <a:pt x="24" y="139"/>
                    <a:pt x="24" y="99"/>
                  </a:cubicBezTo>
                  <a:cubicBezTo>
                    <a:pt x="24" y="58"/>
                    <a:pt x="58" y="24"/>
                    <a:pt x="99" y="24"/>
                  </a:cubicBezTo>
                  <a:close/>
                  <a:moveTo>
                    <a:pt x="99" y="1"/>
                  </a:moveTo>
                  <a:cubicBezTo>
                    <a:pt x="45" y="1"/>
                    <a:pt x="1" y="45"/>
                    <a:pt x="1" y="99"/>
                  </a:cubicBezTo>
                  <a:cubicBezTo>
                    <a:pt x="1" y="152"/>
                    <a:pt x="45" y="196"/>
                    <a:pt x="99" y="196"/>
                  </a:cubicBezTo>
                  <a:cubicBezTo>
                    <a:pt x="152" y="196"/>
                    <a:pt x="196" y="154"/>
                    <a:pt x="196" y="99"/>
                  </a:cubicBezTo>
                  <a:cubicBezTo>
                    <a:pt x="196" y="45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1"/>
            <p:cNvSpPr/>
            <p:nvPr/>
          </p:nvSpPr>
          <p:spPr>
            <a:xfrm>
              <a:off x="3233200" y="4731150"/>
              <a:ext cx="11075" cy="298550"/>
            </a:xfrm>
            <a:custGeom>
              <a:rect b="b" l="l" r="r" t="t"/>
              <a:pathLst>
                <a:path extrusionOk="0" h="11942" w="443">
                  <a:moveTo>
                    <a:pt x="443" y="0"/>
                  </a:moveTo>
                  <a:cubicBezTo>
                    <a:pt x="300" y="57"/>
                    <a:pt x="151" y="96"/>
                    <a:pt x="1" y="119"/>
                  </a:cubicBezTo>
                  <a:lnTo>
                    <a:pt x="1" y="11941"/>
                  </a:lnTo>
                  <a:cubicBezTo>
                    <a:pt x="132" y="11909"/>
                    <a:pt x="258" y="11856"/>
                    <a:pt x="378" y="11787"/>
                  </a:cubicBezTo>
                  <a:cubicBezTo>
                    <a:pt x="400" y="11775"/>
                    <a:pt x="422" y="11762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1"/>
            <p:cNvSpPr/>
            <p:nvPr/>
          </p:nvSpPr>
          <p:spPr>
            <a:xfrm>
              <a:off x="3200050" y="4731000"/>
              <a:ext cx="11075" cy="298700"/>
            </a:xfrm>
            <a:custGeom>
              <a:rect b="b" l="l" r="r" t="t"/>
              <a:pathLst>
                <a:path extrusionOk="0" h="11948" w="443">
                  <a:moveTo>
                    <a:pt x="1" y="1"/>
                  </a:moveTo>
                  <a:lnTo>
                    <a:pt x="1" y="11754"/>
                  </a:lnTo>
                  <a:cubicBezTo>
                    <a:pt x="22" y="11767"/>
                    <a:pt x="44" y="11781"/>
                    <a:pt x="66" y="11793"/>
                  </a:cubicBezTo>
                  <a:cubicBezTo>
                    <a:pt x="185" y="11862"/>
                    <a:pt x="311" y="11915"/>
                    <a:pt x="443" y="11947"/>
                  </a:cubicBezTo>
                  <a:lnTo>
                    <a:pt x="443" y="123"/>
                  </a:lnTo>
                  <a:cubicBezTo>
                    <a:pt x="287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1"/>
            <p:cNvSpPr/>
            <p:nvPr/>
          </p:nvSpPr>
          <p:spPr>
            <a:xfrm>
              <a:off x="3261975" y="4732250"/>
              <a:ext cx="82300" cy="52850"/>
            </a:xfrm>
            <a:custGeom>
              <a:rect b="b" l="l" r="r" t="t"/>
              <a:pathLst>
                <a:path extrusionOk="0" h="2114" w="3292">
                  <a:moveTo>
                    <a:pt x="1646" y="287"/>
                  </a:moveTo>
                  <a:cubicBezTo>
                    <a:pt x="2092" y="287"/>
                    <a:pt x="2544" y="418"/>
                    <a:pt x="2776" y="693"/>
                  </a:cubicBezTo>
                  <a:cubicBezTo>
                    <a:pt x="2852" y="783"/>
                    <a:pt x="2898" y="883"/>
                    <a:pt x="2904" y="984"/>
                  </a:cubicBezTo>
                  <a:lnTo>
                    <a:pt x="2906" y="1013"/>
                  </a:lnTo>
                  <a:cubicBezTo>
                    <a:pt x="2908" y="1207"/>
                    <a:pt x="2736" y="1363"/>
                    <a:pt x="2568" y="1461"/>
                  </a:cubicBezTo>
                  <a:cubicBezTo>
                    <a:pt x="2320" y="1604"/>
                    <a:pt x="1983" y="1680"/>
                    <a:pt x="1642" y="1680"/>
                  </a:cubicBezTo>
                  <a:cubicBezTo>
                    <a:pt x="1394" y="1680"/>
                    <a:pt x="1144" y="1640"/>
                    <a:pt x="924" y="1556"/>
                  </a:cubicBezTo>
                  <a:cubicBezTo>
                    <a:pt x="678" y="1463"/>
                    <a:pt x="384" y="1271"/>
                    <a:pt x="384" y="1016"/>
                  </a:cubicBezTo>
                  <a:cubicBezTo>
                    <a:pt x="384" y="705"/>
                    <a:pt x="702" y="490"/>
                    <a:pt x="997" y="389"/>
                  </a:cubicBezTo>
                  <a:cubicBezTo>
                    <a:pt x="1192" y="321"/>
                    <a:pt x="1418" y="287"/>
                    <a:pt x="1646" y="287"/>
                  </a:cubicBezTo>
                  <a:close/>
                  <a:moveTo>
                    <a:pt x="1645" y="0"/>
                  </a:moveTo>
                  <a:cubicBezTo>
                    <a:pt x="1232" y="0"/>
                    <a:pt x="817" y="93"/>
                    <a:pt x="498" y="284"/>
                  </a:cubicBezTo>
                  <a:cubicBezTo>
                    <a:pt x="223" y="446"/>
                    <a:pt x="0" y="698"/>
                    <a:pt x="0" y="1014"/>
                  </a:cubicBezTo>
                  <a:lnTo>
                    <a:pt x="0" y="1100"/>
                  </a:lnTo>
                  <a:cubicBezTo>
                    <a:pt x="0" y="1280"/>
                    <a:pt x="68" y="1438"/>
                    <a:pt x="186" y="1575"/>
                  </a:cubicBezTo>
                  <a:cubicBezTo>
                    <a:pt x="240" y="1641"/>
                    <a:pt x="308" y="1703"/>
                    <a:pt x="385" y="1756"/>
                  </a:cubicBezTo>
                  <a:cubicBezTo>
                    <a:pt x="494" y="1835"/>
                    <a:pt x="620" y="1902"/>
                    <a:pt x="761" y="1954"/>
                  </a:cubicBezTo>
                  <a:cubicBezTo>
                    <a:pt x="897" y="2007"/>
                    <a:pt x="1049" y="2046"/>
                    <a:pt x="1204" y="2075"/>
                  </a:cubicBezTo>
                  <a:cubicBezTo>
                    <a:pt x="1352" y="2101"/>
                    <a:pt x="1506" y="2114"/>
                    <a:pt x="1661" y="2114"/>
                  </a:cubicBezTo>
                  <a:cubicBezTo>
                    <a:pt x="1804" y="2114"/>
                    <a:pt x="1946" y="2103"/>
                    <a:pt x="2086" y="2080"/>
                  </a:cubicBezTo>
                  <a:cubicBezTo>
                    <a:pt x="2238" y="2054"/>
                    <a:pt x="2387" y="2015"/>
                    <a:pt x="2530" y="1960"/>
                  </a:cubicBezTo>
                  <a:cubicBezTo>
                    <a:pt x="2616" y="1928"/>
                    <a:pt x="2700" y="1887"/>
                    <a:pt x="2778" y="1841"/>
                  </a:cubicBezTo>
                  <a:cubicBezTo>
                    <a:pt x="2823" y="1815"/>
                    <a:pt x="2866" y="1787"/>
                    <a:pt x="2908" y="1756"/>
                  </a:cubicBezTo>
                  <a:cubicBezTo>
                    <a:pt x="2983" y="1703"/>
                    <a:pt x="3052" y="1640"/>
                    <a:pt x="3107" y="1570"/>
                  </a:cubicBezTo>
                  <a:cubicBezTo>
                    <a:pt x="3221" y="1438"/>
                    <a:pt x="3291" y="1280"/>
                    <a:pt x="3291" y="1102"/>
                  </a:cubicBezTo>
                  <a:lnTo>
                    <a:pt x="3291" y="1017"/>
                  </a:lnTo>
                  <a:cubicBezTo>
                    <a:pt x="3291" y="789"/>
                    <a:pt x="3176" y="593"/>
                    <a:pt x="3011" y="441"/>
                  </a:cubicBezTo>
                  <a:cubicBezTo>
                    <a:pt x="2692" y="150"/>
                    <a:pt x="2170" y="0"/>
                    <a:pt x="1645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1"/>
            <p:cNvSpPr/>
            <p:nvPr/>
          </p:nvSpPr>
          <p:spPr>
            <a:xfrm>
              <a:off x="3266575" y="4771425"/>
              <a:ext cx="73075" cy="309800"/>
            </a:xfrm>
            <a:custGeom>
              <a:rect b="b" l="l" r="r" t="t"/>
              <a:pathLst>
                <a:path extrusionOk="0" h="12392" w="2923">
                  <a:moveTo>
                    <a:pt x="2922" y="1"/>
                  </a:moveTo>
                  <a:cubicBezTo>
                    <a:pt x="2867" y="70"/>
                    <a:pt x="2798" y="133"/>
                    <a:pt x="2723" y="186"/>
                  </a:cubicBezTo>
                  <a:cubicBezTo>
                    <a:pt x="2723" y="1746"/>
                    <a:pt x="2723" y="3300"/>
                    <a:pt x="2722" y="4854"/>
                  </a:cubicBezTo>
                  <a:lnTo>
                    <a:pt x="2722" y="4855"/>
                  </a:lnTo>
                  <a:lnTo>
                    <a:pt x="2723" y="4884"/>
                  </a:lnTo>
                  <a:cubicBezTo>
                    <a:pt x="2723" y="4896"/>
                    <a:pt x="2723" y="4908"/>
                    <a:pt x="2722" y="4921"/>
                  </a:cubicBezTo>
                  <a:lnTo>
                    <a:pt x="2722" y="4922"/>
                  </a:lnTo>
                  <a:cubicBezTo>
                    <a:pt x="2722" y="6971"/>
                    <a:pt x="2720" y="9018"/>
                    <a:pt x="2720" y="11080"/>
                  </a:cubicBezTo>
                  <a:cubicBezTo>
                    <a:pt x="2722" y="11100"/>
                    <a:pt x="2722" y="11120"/>
                    <a:pt x="2720" y="11139"/>
                  </a:cubicBezTo>
                  <a:cubicBezTo>
                    <a:pt x="2713" y="11236"/>
                    <a:pt x="2674" y="11332"/>
                    <a:pt x="2619" y="11413"/>
                  </a:cubicBezTo>
                  <a:cubicBezTo>
                    <a:pt x="2550" y="11509"/>
                    <a:pt x="2453" y="11581"/>
                    <a:pt x="2352" y="11638"/>
                  </a:cubicBezTo>
                  <a:cubicBezTo>
                    <a:pt x="2095" y="11787"/>
                    <a:pt x="1784" y="11852"/>
                    <a:pt x="1480" y="11852"/>
                  </a:cubicBezTo>
                  <a:cubicBezTo>
                    <a:pt x="863" y="11852"/>
                    <a:pt x="274" y="11585"/>
                    <a:pt x="209" y="11208"/>
                  </a:cubicBezTo>
                  <a:cubicBezTo>
                    <a:pt x="204" y="11185"/>
                    <a:pt x="202" y="11162"/>
                    <a:pt x="202" y="11137"/>
                  </a:cubicBezTo>
                  <a:cubicBezTo>
                    <a:pt x="202" y="9051"/>
                    <a:pt x="202" y="6975"/>
                    <a:pt x="200" y="4898"/>
                  </a:cubicBezTo>
                  <a:lnTo>
                    <a:pt x="200" y="4887"/>
                  </a:lnTo>
                  <a:lnTo>
                    <a:pt x="200" y="4876"/>
                  </a:lnTo>
                  <a:lnTo>
                    <a:pt x="200" y="189"/>
                  </a:lnTo>
                  <a:cubicBezTo>
                    <a:pt x="123" y="136"/>
                    <a:pt x="55" y="74"/>
                    <a:pt x="1" y="8"/>
                  </a:cubicBezTo>
                  <a:lnTo>
                    <a:pt x="1" y="11125"/>
                  </a:lnTo>
                  <a:cubicBezTo>
                    <a:pt x="1" y="11906"/>
                    <a:pt x="719" y="12391"/>
                    <a:pt x="1469" y="12391"/>
                  </a:cubicBezTo>
                  <a:cubicBezTo>
                    <a:pt x="1749" y="12391"/>
                    <a:pt x="2034" y="12323"/>
                    <a:pt x="2288" y="12177"/>
                  </a:cubicBezTo>
                  <a:cubicBezTo>
                    <a:pt x="2691" y="11943"/>
                    <a:pt x="2922" y="11547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1"/>
            <p:cNvSpPr/>
            <p:nvPr/>
          </p:nvSpPr>
          <p:spPr>
            <a:xfrm>
              <a:off x="3271575" y="4739375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5" y="0"/>
                  </a:moveTo>
                  <a:cubicBezTo>
                    <a:pt x="1036" y="0"/>
                    <a:pt x="809" y="35"/>
                    <a:pt x="614" y="103"/>
                  </a:cubicBezTo>
                  <a:cubicBezTo>
                    <a:pt x="319" y="204"/>
                    <a:pt x="1" y="419"/>
                    <a:pt x="1" y="729"/>
                  </a:cubicBezTo>
                  <a:cubicBezTo>
                    <a:pt x="1" y="985"/>
                    <a:pt x="295" y="1177"/>
                    <a:pt x="541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7" y="1318"/>
                    <a:pt x="2185" y="1174"/>
                  </a:cubicBezTo>
                  <a:cubicBezTo>
                    <a:pt x="2352" y="1077"/>
                    <a:pt x="2524" y="921"/>
                    <a:pt x="2524" y="728"/>
                  </a:cubicBezTo>
                  <a:lnTo>
                    <a:pt x="2523" y="699"/>
                  </a:lnTo>
                  <a:cubicBezTo>
                    <a:pt x="2517" y="600"/>
                    <a:pt x="2471" y="498"/>
                    <a:pt x="2393" y="407"/>
                  </a:cubicBezTo>
                  <a:cubicBezTo>
                    <a:pt x="2161" y="132"/>
                    <a:pt x="1710" y="0"/>
                    <a:pt x="1265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1"/>
            <p:cNvSpPr/>
            <p:nvPr/>
          </p:nvSpPr>
          <p:spPr>
            <a:xfrm>
              <a:off x="3334650" y="4892775"/>
              <a:ext cx="50" cy="1675"/>
            </a:xfrm>
            <a:custGeom>
              <a:rect b="b" l="l" r="r" t="t"/>
              <a:pathLst>
                <a:path extrusionOk="0" h="67" w="2">
                  <a:moveTo>
                    <a:pt x="0" y="1"/>
                  </a:moveTo>
                  <a:lnTo>
                    <a:pt x="0" y="67"/>
                  </a:lnTo>
                  <a:cubicBezTo>
                    <a:pt x="1" y="55"/>
                    <a:pt x="1" y="42"/>
                    <a:pt x="1" y="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1"/>
            <p:cNvSpPr/>
            <p:nvPr/>
          </p:nvSpPr>
          <p:spPr>
            <a:xfrm>
              <a:off x="3271600" y="4776025"/>
              <a:ext cx="63100" cy="117225"/>
            </a:xfrm>
            <a:custGeom>
              <a:rect b="b" l="l" r="r" t="t"/>
              <a:pathLst>
                <a:path extrusionOk="0" h="4689" w="2524">
                  <a:moveTo>
                    <a:pt x="1" y="1"/>
                  </a:moveTo>
                  <a:lnTo>
                    <a:pt x="1" y="4689"/>
                  </a:lnTo>
                  <a:cubicBezTo>
                    <a:pt x="9" y="4386"/>
                    <a:pt x="323" y="4176"/>
                    <a:pt x="615" y="4074"/>
                  </a:cubicBezTo>
                  <a:cubicBezTo>
                    <a:pt x="809" y="4007"/>
                    <a:pt x="1035" y="3973"/>
                    <a:pt x="1262" y="3973"/>
                  </a:cubicBezTo>
                  <a:cubicBezTo>
                    <a:pt x="1707" y="3973"/>
                    <a:pt x="2160" y="4105"/>
                    <a:pt x="2393" y="4380"/>
                  </a:cubicBezTo>
                  <a:cubicBezTo>
                    <a:pt x="2470" y="4470"/>
                    <a:pt x="2516" y="4568"/>
                    <a:pt x="2522" y="4669"/>
                  </a:cubicBezTo>
                  <a:cubicBezTo>
                    <a:pt x="2523" y="3115"/>
                    <a:pt x="2523" y="1563"/>
                    <a:pt x="2523" y="1"/>
                  </a:cubicBezTo>
                  <a:lnTo>
                    <a:pt x="2523" y="1"/>
                  </a:lnTo>
                  <a:cubicBezTo>
                    <a:pt x="2481" y="32"/>
                    <a:pt x="2438" y="61"/>
                    <a:pt x="2395" y="84"/>
                  </a:cubicBezTo>
                  <a:cubicBezTo>
                    <a:pt x="2070" y="272"/>
                    <a:pt x="1670" y="358"/>
                    <a:pt x="1276" y="358"/>
                  </a:cubicBezTo>
                  <a:cubicBezTo>
                    <a:pt x="793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1"/>
            <p:cNvSpPr/>
            <p:nvPr/>
          </p:nvSpPr>
          <p:spPr>
            <a:xfrm>
              <a:off x="3271575" y="4875375"/>
              <a:ext cx="63100" cy="34800"/>
            </a:xfrm>
            <a:custGeom>
              <a:rect b="b" l="l" r="r" t="t"/>
              <a:pathLst>
                <a:path extrusionOk="0" h="1392" w="2524">
                  <a:moveTo>
                    <a:pt x="1265" y="0"/>
                  </a:moveTo>
                  <a:cubicBezTo>
                    <a:pt x="1036" y="0"/>
                    <a:pt x="809" y="35"/>
                    <a:pt x="614" y="102"/>
                  </a:cubicBezTo>
                  <a:cubicBezTo>
                    <a:pt x="323" y="202"/>
                    <a:pt x="10" y="413"/>
                    <a:pt x="1" y="716"/>
                  </a:cubicBezTo>
                  <a:lnTo>
                    <a:pt x="1" y="727"/>
                  </a:lnTo>
                  <a:lnTo>
                    <a:pt x="1" y="738"/>
                  </a:lnTo>
                  <a:cubicBezTo>
                    <a:pt x="10" y="989"/>
                    <a:pt x="299" y="1177"/>
                    <a:pt x="541" y="1268"/>
                  </a:cubicBezTo>
                  <a:cubicBezTo>
                    <a:pt x="761" y="1351"/>
                    <a:pt x="1012" y="1392"/>
                    <a:pt x="1260" y="1392"/>
                  </a:cubicBezTo>
                  <a:cubicBezTo>
                    <a:pt x="1601" y="1392"/>
                    <a:pt x="1938" y="1315"/>
                    <a:pt x="2185" y="1172"/>
                  </a:cubicBezTo>
                  <a:cubicBezTo>
                    <a:pt x="2342" y="1082"/>
                    <a:pt x="2502" y="941"/>
                    <a:pt x="2523" y="764"/>
                  </a:cubicBezTo>
                  <a:lnTo>
                    <a:pt x="2523" y="763"/>
                  </a:lnTo>
                  <a:cubicBezTo>
                    <a:pt x="2523" y="741"/>
                    <a:pt x="2523" y="718"/>
                    <a:pt x="2521" y="697"/>
                  </a:cubicBezTo>
                  <a:lnTo>
                    <a:pt x="2521" y="696"/>
                  </a:lnTo>
                  <a:cubicBezTo>
                    <a:pt x="2515" y="595"/>
                    <a:pt x="2469" y="497"/>
                    <a:pt x="2393" y="407"/>
                  </a:cubicBezTo>
                  <a:cubicBezTo>
                    <a:pt x="2161" y="132"/>
                    <a:pt x="1710" y="0"/>
                    <a:pt x="1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1"/>
            <p:cNvSpPr/>
            <p:nvPr/>
          </p:nvSpPr>
          <p:spPr>
            <a:xfrm>
              <a:off x="3334625" y="5048475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1" y="39"/>
                    <a:pt x="1" y="19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1"/>
            <p:cNvSpPr/>
            <p:nvPr/>
          </p:nvSpPr>
          <p:spPr>
            <a:xfrm>
              <a:off x="3271400" y="4893800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8" y="1"/>
                  </a:moveTo>
                  <a:cubicBezTo>
                    <a:pt x="8" y="6358"/>
                    <a:pt x="0" y="6288"/>
                    <a:pt x="23" y="6335"/>
                  </a:cubicBezTo>
                  <a:cubicBezTo>
                    <a:pt x="24" y="6339"/>
                    <a:pt x="24" y="6341"/>
                    <a:pt x="24" y="6346"/>
                  </a:cubicBezTo>
                  <a:cubicBezTo>
                    <a:pt x="132" y="6906"/>
                    <a:pt x="692" y="7245"/>
                    <a:pt x="1274" y="7245"/>
                  </a:cubicBezTo>
                  <a:cubicBezTo>
                    <a:pt x="1517" y="7245"/>
                    <a:pt x="1763" y="7186"/>
                    <a:pt x="1983" y="7059"/>
                  </a:cubicBezTo>
                  <a:cubicBezTo>
                    <a:pt x="2278" y="6890"/>
                    <a:pt x="2466" y="6619"/>
                    <a:pt x="2519" y="6319"/>
                  </a:cubicBezTo>
                  <a:cubicBezTo>
                    <a:pt x="2532" y="6200"/>
                    <a:pt x="2530" y="6919"/>
                    <a:pt x="2530" y="27"/>
                  </a:cubicBezTo>
                  <a:lnTo>
                    <a:pt x="2530" y="27"/>
                  </a:lnTo>
                  <a:cubicBezTo>
                    <a:pt x="2488" y="368"/>
                    <a:pt x="1912" y="658"/>
                    <a:pt x="1264" y="658"/>
                  </a:cubicBezTo>
                  <a:cubicBezTo>
                    <a:pt x="1028" y="658"/>
                    <a:pt x="781" y="620"/>
                    <a:pt x="548" y="531"/>
                  </a:cubicBezTo>
                  <a:cubicBezTo>
                    <a:pt x="311" y="442"/>
                    <a:pt x="19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1"/>
            <p:cNvSpPr/>
            <p:nvPr/>
          </p:nvSpPr>
          <p:spPr>
            <a:xfrm>
              <a:off x="3315125" y="4959650"/>
              <a:ext cx="8525" cy="8525"/>
            </a:xfrm>
            <a:custGeom>
              <a:rect b="b" l="l" r="r" t="t"/>
              <a:pathLst>
                <a:path extrusionOk="0" h="341" w="341">
                  <a:moveTo>
                    <a:pt x="170" y="24"/>
                  </a:moveTo>
                  <a:cubicBezTo>
                    <a:pt x="249" y="24"/>
                    <a:pt x="316" y="89"/>
                    <a:pt x="316" y="171"/>
                  </a:cubicBezTo>
                  <a:cubicBezTo>
                    <a:pt x="316" y="252"/>
                    <a:pt x="251" y="318"/>
                    <a:pt x="170" y="318"/>
                  </a:cubicBezTo>
                  <a:cubicBezTo>
                    <a:pt x="89" y="318"/>
                    <a:pt x="23" y="252"/>
                    <a:pt x="23" y="171"/>
                  </a:cubicBezTo>
                  <a:cubicBezTo>
                    <a:pt x="23" y="89"/>
                    <a:pt x="89" y="24"/>
                    <a:pt x="170" y="24"/>
                  </a:cubicBezTo>
                  <a:close/>
                  <a:moveTo>
                    <a:pt x="170" y="0"/>
                  </a:moveTo>
                  <a:cubicBezTo>
                    <a:pt x="76" y="0"/>
                    <a:pt x="0" y="77"/>
                    <a:pt x="0" y="171"/>
                  </a:cubicBezTo>
                  <a:cubicBezTo>
                    <a:pt x="0" y="263"/>
                    <a:pt x="75" y="341"/>
                    <a:pt x="170" y="341"/>
                  </a:cubicBezTo>
                  <a:cubicBezTo>
                    <a:pt x="264" y="341"/>
                    <a:pt x="340" y="265"/>
                    <a:pt x="340" y="171"/>
                  </a:cubicBezTo>
                  <a:cubicBezTo>
                    <a:pt x="340" y="78"/>
                    <a:pt x="264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1"/>
            <p:cNvSpPr/>
            <p:nvPr/>
          </p:nvSpPr>
          <p:spPr>
            <a:xfrm>
              <a:off x="3316300" y="5004775"/>
              <a:ext cx="5275" cy="5300"/>
            </a:xfrm>
            <a:custGeom>
              <a:rect b="b" l="l" r="r" t="t"/>
              <a:pathLst>
                <a:path extrusionOk="0" h="212" w="211">
                  <a:moveTo>
                    <a:pt x="106" y="26"/>
                  </a:moveTo>
                  <a:cubicBezTo>
                    <a:pt x="150" y="26"/>
                    <a:pt x="187" y="62"/>
                    <a:pt x="187" y="106"/>
                  </a:cubicBezTo>
                  <a:cubicBezTo>
                    <a:pt x="187" y="151"/>
                    <a:pt x="150" y="188"/>
                    <a:pt x="106" y="188"/>
                  </a:cubicBezTo>
                  <a:cubicBezTo>
                    <a:pt x="61" y="188"/>
                    <a:pt x="24" y="151"/>
                    <a:pt x="24" y="106"/>
                  </a:cubicBezTo>
                  <a:cubicBezTo>
                    <a:pt x="24" y="62"/>
                    <a:pt x="61" y="26"/>
                    <a:pt x="106" y="26"/>
                  </a:cubicBezTo>
                  <a:close/>
                  <a:moveTo>
                    <a:pt x="106" y="0"/>
                  </a:moveTo>
                  <a:cubicBezTo>
                    <a:pt x="47" y="0"/>
                    <a:pt x="0" y="49"/>
                    <a:pt x="0" y="106"/>
                  </a:cubicBezTo>
                  <a:cubicBezTo>
                    <a:pt x="0" y="165"/>
                    <a:pt x="48" y="212"/>
                    <a:pt x="106" y="212"/>
                  </a:cubicBezTo>
                  <a:cubicBezTo>
                    <a:pt x="163" y="212"/>
                    <a:pt x="211" y="165"/>
                    <a:pt x="211" y="106"/>
                  </a:cubicBezTo>
                  <a:cubicBezTo>
                    <a:pt x="211" y="48"/>
                    <a:pt x="163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1"/>
            <p:cNvSpPr/>
            <p:nvPr/>
          </p:nvSpPr>
          <p:spPr>
            <a:xfrm>
              <a:off x="3282475" y="4920925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107" y="25"/>
                  </a:moveTo>
                  <a:cubicBezTo>
                    <a:pt x="152" y="25"/>
                    <a:pt x="189" y="61"/>
                    <a:pt x="188" y="105"/>
                  </a:cubicBezTo>
                  <a:cubicBezTo>
                    <a:pt x="188" y="150"/>
                    <a:pt x="151" y="187"/>
                    <a:pt x="107" y="187"/>
                  </a:cubicBezTo>
                  <a:cubicBezTo>
                    <a:pt x="62" y="187"/>
                    <a:pt x="25" y="150"/>
                    <a:pt x="25" y="105"/>
                  </a:cubicBezTo>
                  <a:cubicBezTo>
                    <a:pt x="25" y="61"/>
                    <a:pt x="62" y="25"/>
                    <a:pt x="107" y="25"/>
                  </a:cubicBezTo>
                  <a:close/>
                  <a:moveTo>
                    <a:pt x="107" y="1"/>
                  </a:moveTo>
                  <a:cubicBezTo>
                    <a:pt x="47" y="1"/>
                    <a:pt x="0" y="50"/>
                    <a:pt x="0" y="107"/>
                  </a:cubicBezTo>
                  <a:cubicBezTo>
                    <a:pt x="0" y="165"/>
                    <a:pt x="49" y="212"/>
                    <a:pt x="107" y="212"/>
                  </a:cubicBezTo>
                  <a:cubicBezTo>
                    <a:pt x="166" y="212"/>
                    <a:pt x="213" y="165"/>
                    <a:pt x="212" y="107"/>
                  </a:cubicBezTo>
                  <a:cubicBezTo>
                    <a:pt x="212" y="48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1"/>
            <p:cNvSpPr/>
            <p:nvPr/>
          </p:nvSpPr>
          <p:spPr>
            <a:xfrm>
              <a:off x="3287250" y="4926300"/>
              <a:ext cx="4625" cy="4600"/>
            </a:xfrm>
            <a:custGeom>
              <a:rect b="b" l="l" r="r" t="t"/>
              <a:pathLst>
                <a:path extrusionOk="0" h="184" w="185">
                  <a:moveTo>
                    <a:pt x="92" y="24"/>
                  </a:moveTo>
                  <a:cubicBezTo>
                    <a:pt x="129" y="24"/>
                    <a:pt x="159" y="55"/>
                    <a:pt x="160" y="92"/>
                  </a:cubicBezTo>
                  <a:cubicBezTo>
                    <a:pt x="160" y="130"/>
                    <a:pt x="129" y="160"/>
                    <a:pt x="92" y="160"/>
                  </a:cubicBezTo>
                  <a:cubicBezTo>
                    <a:pt x="54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lose/>
                  <a:moveTo>
                    <a:pt x="92" y="0"/>
                  </a:moveTo>
                  <a:cubicBezTo>
                    <a:pt x="42" y="0"/>
                    <a:pt x="1" y="41"/>
                    <a:pt x="1" y="92"/>
                  </a:cubicBezTo>
                  <a:cubicBezTo>
                    <a:pt x="1" y="144"/>
                    <a:pt x="43" y="184"/>
                    <a:pt x="92" y="184"/>
                  </a:cubicBezTo>
                  <a:cubicBezTo>
                    <a:pt x="142" y="184"/>
                    <a:pt x="184" y="144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1"/>
            <p:cNvSpPr/>
            <p:nvPr/>
          </p:nvSpPr>
          <p:spPr>
            <a:xfrm>
              <a:off x="3282675" y="4988650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138" y="25"/>
                  </a:moveTo>
                  <a:cubicBezTo>
                    <a:pt x="201" y="25"/>
                    <a:pt x="251" y="76"/>
                    <a:pt x="252" y="139"/>
                  </a:cubicBezTo>
                  <a:cubicBezTo>
                    <a:pt x="252" y="202"/>
                    <a:pt x="201" y="253"/>
                    <a:pt x="138" y="253"/>
                  </a:cubicBezTo>
                  <a:cubicBezTo>
                    <a:pt x="75" y="253"/>
                    <a:pt x="24" y="202"/>
                    <a:pt x="24" y="139"/>
                  </a:cubicBezTo>
                  <a:cubicBezTo>
                    <a:pt x="24" y="76"/>
                    <a:pt x="75" y="25"/>
                    <a:pt x="138" y="25"/>
                  </a:cubicBezTo>
                  <a:close/>
                  <a:moveTo>
                    <a:pt x="138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2" y="275"/>
                    <a:pt x="138" y="275"/>
                  </a:cubicBezTo>
                  <a:cubicBezTo>
                    <a:pt x="214" y="275"/>
                    <a:pt x="275" y="213"/>
                    <a:pt x="275" y="138"/>
                  </a:cubicBezTo>
                  <a:cubicBezTo>
                    <a:pt x="275" y="61"/>
                    <a:pt x="21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1"/>
            <p:cNvSpPr/>
            <p:nvPr/>
          </p:nvSpPr>
          <p:spPr>
            <a:xfrm>
              <a:off x="3291775" y="4952725"/>
              <a:ext cx="6900" cy="6925"/>
            </a:xfrm>
            <a:custGeom>
              <a:rect b="b" l="l" r="r" t="t"/>
              <a:pathLst>
                <a:path extrusionOk="0" h="277" w="276">
                  <a:moveTo>
                    <a:pt x="138" y="26"/>
                  </a:moveTo>
                  <a:cubicBezTo>
                    <a:pt x="199" y="26"/>
                    <a:pt x="250" y="77"/>
                    <a:pt x="251" y="140"/>
                  </a:cubicBezTo>
                  <a:cubicBezTo>
                    <a:pt x="251" y="203"/>
                    <a:pt x="201" y="254"/>
                    <a:pt x="138" y="254"/>
                  </a:cubicBezTo>
                  <a:cubicBezTo>
                    <a:pt x="75" y="254"/>
                    <a:pt x="24" y="203"/>
                    <a:pt x="24" y="140"/>
                  </a:cubicBezTo>
                  <a:cubicBezTo>
                    <a:pt x="24" y="77"/>
                    <a:pt x="75" y="26"/>
                    <a:pt x="138" y="26"/>
                  </a:cubicBezTo>
                  <a:close/>
                  <a:moveTo>
                    <a:pt x="138" y="1"/>
                  </a:moveTo>
                  <a:cubicBezTo>
                    <a:pt x="62" y="1"/>
                    <a:pt x="0" y="63"/>
                    <a:pt x="0" y="139"/>
                  </a:cubicBezTo>
                  <a:cubicBezTo>
                    <a:pt x="0" y="214"/>
                    <a:pt x="62" y="276"/>
                    <a:pt x="138" y="276"/>
                  </a:cubicBezTo>
                  <a:cubicBezTo>
                    <a:pt x="213" y="276"/>
                    <a:pt x="274" y="214"/>
                    <a:pt x="275" y="139"/>
                  </a:cubicBezTo>
                  <a:cubicBezTo>
                    <a:pt x="275" y="63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1"/>
            <p:cNvSpPr/>
            <p:nvPr/>
          </p:nvSpPr>
          <p:spPr>
            <a:xfrm>
              <a:off x="3283575" y="5024375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5"/>
                  </a:moveTo>
                  <a:cubicBezTo>
                    <a:pt x="85" y="25"/>
                    <a:pt x="102" y="43"/>
                    <a:pt x="101" y="64"/>
                  </a:cubicBezTo>
                  <a:cubicBezTo>
                    <a:pt x="101" y="85"/>
                    <a:pt x="84" y="101"/>
                    <a:pt x="63" y="101"/>
                  </a:cubicBezTo>
                  <a:cubicBezTo>
                    <a:pt x="42" y="101"/>
                    <a:pt x="24" y="85"/>
                    <a:pt x="24" y="64"/>
                  </a:cubicBezTo>
                  <a:cubicBezTo>
                    <a:pt x="24" y="43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7" y="1"/>
                    <a:pt x="0" y="29"/>
                    <a:pt x="0" y="64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8" y="126"/>
                    <a:pt x="126" y="98"/>
                    <a:pt x="126" y="64"/>
                  </a:cubicBezTo>
                  <a:cubicBezTo>
                    <a:pt x="126" y="28"/>
                    <a:pt x="97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1"/>
            <p:cNvSpPr/>
            <p:nvPr/>
          </p:nvSpPr>
          <p:spPr>
            <a:xfrm>
              <a:off x="3312825" y="49602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5"/>
                  </a:moveTo>
                  <a:cubicBezTo>
                    <a:pt x="87" y="25"/>
                    <a:pt x="104" y="42"/>
                    <a:pt x="102" y="63"/>
                  </a:cubicBezTo>
                  <a:cubicBezTo>
                    <a:pt x="102" y="84"/>
                    <a:pt x="85" y="101"/>
                    <a:pt x="64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5"/>
                    <a:pt x="64" y="25"/>
                  </a:cubicBezTo>
                  <a:close/>
                  <a:moveTo>
                    <a:pt x="64" y="0"/>
                  </a:moveTo>
                  <a:cubicBezTo>
                    <a:pt x="29" y="0"/>
                    <a:pt x="1" y="29"/>
                    <a:pt x="1" y="63"/>
                  </a:cubicBezTo>
                  <a:cubicBezTo>
                    <a:pt x="1" y="99"/>
                    <a:pt x="30" y="126"/>
                    <a:pt x="64" y="126"/>
                  </a:cubicBezTo>
                  <a:cubicBezTo>
                    <a:pt x="99" y="126"/>
                    <a:pt x="127" y="99"/>
                    <a:pt x="127" y="63"/>
                  </a:cubicBezTo>
                  <a:cubicBezTo>
                    <a:pt x="127" y="29"/>
                    <a:pt x="9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1"/>
            <p:cNvSpPr/>
            <p:nvPr/>
          </p:nvSpPr>
          <p:spPr>
            <a:xfrm>
              <a:off x="3314400" y="5044100"/>
              <a:ext cx="4975" cy="4950"/>
            </a:xfrm>
            <a:custGeom>
              <a:rect b="b" l="l" r="r" t="t"/>
              <a:pathLst>
                <a:path extrusionOk="0" h="198" w="199">
                  <a:moveTo>
                    <a:pt x="99" y="24"/>
                  </a:moveTo>
                  <a:cubicBezTo>
                    <a:pt x="141" y="24"/>
                    <a:pt x="174" y="57"/>
                    <a:pt x="174" y="99"/>
                  </a:cubicBezTo>
                  <a:cubicBezTo>
                    <a:pt x="174" y="140"/>
                    <a:pt x="140" y="173"/>
                    <a:pt x="99" y="173"/>
                  </a:cubicBezTo>
                  <a:cubicBezTo>
                    <a:pt x="58" y="173"/>
                    <a:pt x="25" y="140"/>
                    <a:pt x="25" y="99"/>
                  </a:cubicBezTo>
                  <a:cubicBezTo>
                    <a:pt x="25" y="58"/>
                    <a:pt x="58" y="24"/>
                    <a:pt x="99" y="24"/>
                  </a:cubicBezTo>
                  <a:close/>
                  <a:moveTo>
                    <a:pt x="99" y="0"/>
                  </a:moveTo>
                  <a:cubicBezTo>
                    <a:pt x="46" y="0"/>
                    <a:pt x="1" y="45"/>
                    <a:pt x="1" y="99"/>
                  </a:cubicBezTo>
                  <a:cubicBezTo>
                    <a:pt x="1" y="152"/>
                    <a:pt x="46" y="197"/>
                    <a:pt x="99" y="197"/>
                  </a:cubicBezTo>
                  <a:cubicBezTo>
                    <a:pt x="155" y="197"/>
                    <a:pt x="199" y="152"/>
                    <a:pt x="198" y="99"/>
                  </a:cubicBezTo>
                  <a:cubicBezTo>
                    <a:pt x="198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1"/>
            <p:cNvSpPr/>
            <p:nvPr/>
          </p:nvSpPr>
          <p:spPr>
            <a:xfrm>
              <a:off x="3299450" y="5051825"/>
              <a:ext cx="8625" cy="8600"/>
            </a:xfrm>
            <a:custGeom>
              <a:rect b="b" l="l" r="r" t="t"/>
              <a:pathLst>
                <a:path extrusionOk="0" h="344" w="345">
                  <a:moveTo>
                    <a:pt x="173" y="23"/>
                  </a:moveTo>
                  <a:cubicBezTo>
                    <a:pt x="253" y="23"/>
                    <a:pt x="320" y="89"/>
                    <a:pt x="320" y="171"/>
                  </a:cubicBezTo>
                  <a:cubicBezTo>
                    <a:pt x="320" y="251"/>
                    <a:pt x="253" y="318"/>
                    <a:pt x="173" y="318"/>
                  </a:cubicBezTo>
                  <a:cubicBezTo>
                    <a:pt x="91" y="318"/>
                    <a:pt x="25" y="251"/>
                    <a:pt x="25" y="171"/>
                  </a:cubicBezTo>
                  <a:cubicBezTo>
                    <a:pt x="25" y="89"/>
                    <a:pt x="91" y="23"/>
                    <a:pt x="173" y="23"/>
                  </a:cubicBezTo>
                  <a:close/>
                  <a:moveTo>
                    <a:pt x="173" y="0"/>
                  </a:moveTo>
                  <a:cubicBezTo>
                    <a:pt x="78" y="0"/>
                    <a:pt x="1" y="78"/>
                    <a:pt x="1" y="172"/>
                  </a:cubicBezTo>
                  <a:cubicBezTo>
                    <a:pt x="1" y="266"/>
                    <a:pt x="78" y="344"/>
                    <a:pt x="173" y="344"/>
                  </a:cubicBezTo>
                  <a:cubicBezTo>
                    <a:pt x="267" y="344"/>
                    <a:pt x="344" y="266"/>
                    <a:pt x="344" y="172"/>
                  </a:cubicBezTo>
                  <a:cubicBezTo>
                    <a:pt x="344" y="78"/>
                    <a:pt x="267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1"/>
            <p:cNvSpPr/>
            <p:nvPr/>
          </p:nvSpPr>
          <p:spPr>
            <a:xfrm>
              <a:off x="3316900" y="4919825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4"/>
                  </a:moveTo>
                  <a:cubicBezTo>
                    <a:pt x="139" y="24"/>
                    <a:pt x="172" y="58"/>
                    <a:pt x="173" y="99"/>
                  </a:cubicBezTo>
                  <a:cubicBezTo>
                    <a:pt x="173" y="139"/>
                    <a:pt x="139" y="173"/>
                    <a:pt x="99" y="173"/>
                  </a:cubicBezTo>
                  <a:cubicBezTo>
                    <a:pt x="58" y="173"/>
                    <a:pt x="24" y="139"/>
                    <a:pt x="24" y="99"/>
                  </a:cubicBezTo>
                  <a:cubicBezTo>
                    <a:pt x="24" y="58"/>
                    <a:pt x="58" y="24"/>
                    <a:pt x="99" y="24"/>
                  </a:cubicBezTo>
                  <a:close/>
                  <a:moveTo>
                    <a:pt x="99" y="1"/>
                  </a:moveTo>
                  <a:cubicBezTo>
                    <a:pt x="45" y="1"/>
                    <a:pt x="0" y="45"/>
                    <a:pt x="0" y="99"/>
                  </a:cubicBezTo>
                  <a:cubicBezTo>
                    <a:pt x="0" y="152"/>
                    <a:pt x="45" y="196"/>
                    <a:pt x="99" y="196"/>
                  </a:cubicBezTo>
                  <a:cubicBezTo>
                    <a:pt x="152" y="196"/>
                    <a:pt x="197" y="154"/>
                    <a:pt x="197" y="99"/>
                  </a:cubicBezTo>
                  <a:cubicBezTo>
                    <a:pt x="197" y="45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1"/>
            <p:cNvSpPr/>
            <p:nvPr/>
          </p:nvSpPr>
          <p:spPr>
            <a:xfrm>
              <a:off x="3314125" y="4781150"/>
              <a:ext cx="11100" cy="298550"/>
            </a:xfrm>
            <a:custGeom>
              <a:rect b="b" l="l" r="r" t="t"/>
              <a:pathLst>
                <a:path extrusionOk="0" h="11942" w="444">
                  <a:moveTo>
                    <a:pt x="443" y="0"/>
                  </a:moveTo>
                  <a:cubicBezTo>
                    <a:pt x="302" y="57"/>
                    <a:pt x="152" y="96"/>
                    <a:pt x="0" y="119"/>
                  </a:cubicBezTo>
                  <a:lnTo>
                    <a:pt x="0" y="11941"/>
                  </a:lnTo>
                  <a:cubicBezTo>
                    <a:pt x="131" y="11909"/>
                    <a:pt x="258" y="11856"/>
                    <a:pt x="377" y="11787"/>
                  </a:cubicBezTo>
                  <a:cubicBezTo>
                    <a:pt x="399" y="11775"/>
                    <a:pt x="422" y="11762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1"/>
            <p:cNvSpPr/>
            <p:nvPr/>
          </p:nvSpPr>
          <p:spPr>
            <a:xfrm>
              <a:off x="3280975" y="4781000"/>
              <a:ext cx="11075" cy="298700"/>
            </a:xfrm>
            <a:custGeom>
              <a:rect b="b" l="l" r="r" t="t"/>
              <a:pathLst>
                <a:path extrusionOk="0" h="11948" w="443">
                  <a:moveTo>
                    <a:pt x="1" y="1"/>
                  </a:moveTo>
                  <a:lnTo>
                    <a:pt x="1" y="11754"/>
                  </a:lnTo>
                  <a:cubicBezTo>
                    <a:pt x="22" y="11767"/>
                    <a:pt x="44" y="11781"/>
                    <a:pt x="66" y="11793"/>
                  </a:cubicBezTo>
                  <a:cubicBezTo>
                    <a:pt x="185" y="11862"/>
                    <a:pt x="311" y="11915"/>
                    <a:pt x="442" y="11947"/>
                  </a:cubicBezTo>
                  <a:lnTo>
                    <a:pt x="442" y="123"/>
                  </a:lnTo>
                  <a:cubicBezTo>
                    <a:pt x="288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1"/>
            <p:cNvSpPr/>
            <p:nvPr/>
          </p:nvSpPr>
          <p:spPr>
            <a:xfrm>
              <a:off x="3017825" y="4677825"/>
              <a:ext cx="82325" cy="52875"/>
            </a:xfrm>
            <a:custGeom>
              <a:rect b="b" l="l" r="r" t="t"/>
              <a:pathLst>
                <a:path extrusionOk="0" h="2115" w="3293">
                  <a:moveTo>
                    <a:pt x="1648" y="287"/>
                  </a:moveTo>
                  <a:cubicBezTo>
                    <a:pt x="2094" y="287"/>
                    <a:pt x="2545" y="418"/>
                    <a:pt x="2778" y="693"/>
                  </a:cubicBezTo>
                  <a:cubicBezTo>
                    <a:pt x="2853" y="784"/>
                    <a:pt x="2899" y="884"/>
                    <a:pt x="2906" y="984"/>
                  </a:cubicBezTo>
                  <a:lnTo>
                    <a:pt x="2908" y="1013"/>
                  </a:lnTo>
                  <a:cubicBezTo>
                    <a:pt x="2909" y="1209"/>
                    <a:pt x="2737" y="1363"/>
                    <a:pt x="2570" y="1461"/>
                  </a:cubicBezTo>
                  <a:cubicBezTo>
                    <a:pt x="2322" y="1604"/>
                    <a:pt x="1985" y="1680"/>
                    <a:pt x="1644" y="1680"/>
                  </a:cubicBezTo>
                  <a:cubicBezTo>
                    <a:pt x="1396" y="1680"/>
                    <a:pt x="1146" y="1640"/>
                    <a:pt x="926" y="1556"/>
                  </a:cubicBezTo>
                  <a:cubicBezTo>
                    <a:pt x="680" y="1463"/>
                    <a:pt x="385" y="1272"/>
                    <a:pt x="385" y="1016"/>
                  </a:cubicBezTo>
                  <a:cubicBezTo>
                    <a:pt x="385" y="706"/>
                    <a:pt x="704" y="491"/>
                    <a:pt x="999" y="389"/>
                  </a:cubicBezTo>
                  <a:cubicBezTo>
                    <a:pt x="1194" y="321"/>
                    <a:pt x="1420" y="287"/>
                    <a:pt x="1648" y="287"/>
                  </a:cubicBezTo>
                  <a:close/>
                  <a:moveTo>
                    <a:pt x="1646" y="1"/>
                  </a:moveTo>
                  <a:cubicBezTo>
                    <a:pt x="1233" y="1"/>
                    <a:pt x="817" y="94"/>
                    <a:pt x="497" y="284"/>
                  </a:cubicBezTo>
                  <a:cubicBezTo>
                    <a:pt x="224" y="446"/>
                    <a:pt x="0" y="699"/>
                    <a:pt x="0" y="1015"/>
                  </a:cubicBezTo>
                  <a:lnTo>
                    <a:pt x="0" y="1100"/>
                  </a:lnTo>
                  <a:cubicBezTo>
                    <a:pt x="0" y="1280"/>
                    <a:pt x="68" y="1439"/>
                    <a:pt x="186" y="1576"/>
                  </a:cubicBezTo>
                  <a:cubicBezTo>
                    <a:pt x="241" y="1641"/>
                    <a:pt x="309" y="1703"/>
                    <a:pt x="385" y="1756"/>
                  </a:cubicBezTo>
                  <a:cubicBezTo>
                    <a:pt x="494" y="1834"/>
                    <a:pt x="621" y="1902"/>
                    <a:pt x="761" y="1954"/>
                  </a:cubicBezTo>
                  <a:cubicBezTo>
                    <a:pt x="896" y="2007"/>
                    <a:pt x="1049" y="2047"/>
                    <a:pt x="1204" y="2076"/>
                  </a:cubicBezTo>
                  <a:cubicBezTo>
                    <a:pt x="1351" y="2101"/>
                    <a:pt x="1505" y="2114"/>
                    <a:pt x="1659" y="2114"/>
                  </a:cubicBezTo>
                  <a:cubicBezTo>
                    <a:pt x="1802" y="2114"/>
                    <a:pt x="1946" y="2103"/>
                    <a:pt x="2087" y="2080"/>
                  </a:cubicBezTo>
                  <a:cubicBezTo>
                    <a:pt x="2239" y="2055"/>
                    <a:pt x="2387" y="2016"/>
                    <a:pt x="2530" y="1960"/>
                  </a:cubicBezTo>
                  <a:cubicBezTo>
                    <a:pt x="2617" y="1928"/>
                    <a:pt x="2701" y="1887"/>
                    <a:pt x="2779" y="1841"/>
                  </a:cubicBezTo>
                  <a:cubicBezTo>
                    <a:pt x="2823" y="1815"/>
                    <a:pt x="2867" y="1788"/>
                    <a:pt x="2909" y="1756"/>
                  </a:cubicBezTo>
                  <a:cubicBezTo>
                    <a:pt x="2983" y="1703"/>
                    <a:pt x="3052" y="1640"/>
                    <a:pt x="3108" y="1572"/>
                  </a:cubicBezTo>
                  <a:cubicBezTo>
                    <a:pt x="3221" y="1441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2" y="790"/>
                    <a:pt x="3177" y="594"/>
                    <a:pt x="3010" y="441"/>
                  </a:cubicBezTo>
                  <a:cubicBezTo>
                    <a:pt x="2692" y="151"/>
                    <a:pt x="2171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1"/>
            <p:cNvSpPr/>
            <p:nvPr/>
          </p:nvSpPr>
          <p:spPr>
            <a:xfrm>
              <a:off x="3022475" y="4717025"/>
              <a:ext cx="73050" cy="309825"/>
            </a:xfrm>
            <a:custGeom>
              <a:rect b="b" l="l" r="r" t="t"/>
              <a:pathLst>
                <a:path extrusionOk="0" h="12393" w="2922">
                  <a:moveTo>
                    <a:pt x="2922" y="1"/>
                  </a:moveTo>
                  <a:cubicBezTo>
                    <a:pt x="2866" y="69"/>
                    <a:pt x="2797" y="132"/>
                    <a:pt x="2723" y="186"/>
                  </a:cubicBezTo>
                  <a:cubicBezTo>
                    <a:pt x="2723" y="1746"/>
                    <a:pt x="2723" y="3299"/>
                    <a:pt x="2722" y="4853"/>
                  </a:cubicBezTo>
                  <a:lnTo>
                    <a:pt x="2722" y="4854"/>
                  </a:lnTo>
                  <a:lnTo>
                    <a:pt x="2723" y="4883"/>
                  </a:lnTo>
                  <a:cubicBezTo>
                    <a:pt x="2723" y="4895"/>
                    <a:pt x="2723" y="4908"/>
                    <a:pt x="2722" y="4920"/>
                  </a:cubicBezTo>
                  <a:lnTo>
                    <a:pt x="2722" y="4921"/>
                  </a:lnTo>
                  <a:cubicBezTo>
                    <a:pt x="2722" y="6971"/>
                    <a:pt x="2720" y="9018"/>
                    <a:pt x="2720" y="11080"/>
                  </a:cubicBezTo>
                  <a:cubicBezTo>
                    <a:pt x="2722" y="11099"/>
                    <a:pt x="2722" y="11119"/>
                    <a:pt x="2720" y="11139"/>
                  </a:cubicBezTo>
                  <a:cubicBezTo>
                    <a:pt x="2712" y="11235"/>
                    <a:pt x="2674" y="11332"/>
                    <a:pt x="2619" y="11412"/>
                  </a:cubicBezTo>
                  <a:cubicBezTo>
                    <a:pt x="2550" y="11509"/>
                    <a:pt x="2453" y="11580"/>
                    <a:pt x="2352" y="11637"/>
                  </a:cubicBezTo>
                  <a:cubicBezTo>
                    <a:pt x="2094" y="11786"/>
                    <a:pt x="1783" y="11852"/>
                    <a:pt x="1479" y="11852"/>
                  </a:cubicBezTo>
                  <a:cubicBezTo>
                    <a:pt x="863" y="11852"/>
                    <a:pt x="274" y="11585"/>
                    <a:pt x="209" y="11207"/>
                  </a:cubicBezTo>
                  <a:cubicBezTo>
                    <a:pt x="204" y="11185"/>
                    <a:pt x="201" y="11161"/>
                    <a:pt x="201" y="11136"/>
                  </a:cubicBezTo>
                  <a:cubicBezTo>
                    <a:pt x="201" y="9051"/>
                    <a:pt x="201" y="6975"/>
                    <a:pt x="199" y="4898"/>
                  </a:cubicBezTo>
                  <a:lnTo>
                    <a:pt x="199" y="4888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3" y="135"/>
                    <a:pt x="55" y="73"/>
                    <a:pt x="0" y="8"/>
                  </a:cubicBezTo>
                  <a:lnTo>
                    <a:pt x="0" y="11125"/>
                  </a:lnTo>
                  <a:cubicBezTo>
                    <a:pt x="0" y="11906"/>
                    <a:pt x="719" y="12392"/>
                    <a:pt x="1468" y="12392"/>
                  </a:cubicBezTo>
                  <a:cubicBezTo>
                    <a:pt x="1749" y="12392"/>
                    <a:pt x="2034" y="12324"/>
                    <a:pt x="2287" y="12178"/>
                  </a:cubicBezTo>
                  <a:cubicBezTo>
                    <a:pt x="2690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1"/>
            <p:cNvSpPr/>
            <p:nvPr/>
          </p:nvSpPr>
          <p:spPr>
            <a:xfrm>
              <a:off x="3027450" y="4684975"/>
              <a:ext cx="63100" cy="34850"/>
            </a:xfrm>
            <a:custGeom>
              <a:rect b="b" l="l" r="r" t="t"/>
              <a:pathLst>
                <a:path extrusionOk="0" h="1394" w="2524">
                  <a:moveTo>
                    <a:pt x="1263" y="1"/>
                  </a:moveTo>
                  <a:cubicBezTo>
                    <a:pt x="1035" y="1"/>
                    <a:pt x="809" y="35"/>
                    <a:pt x="614" y="103"/>
                  </a:cubicBezTo>
                  <a:cubicBezTo>
                    <a:pt x="319" y="205"/>
                    <a:pt x="0" y="420"/>
                    <a:pt x="0" y="730"/>
                  </a:cubicBezTo>
                  <a:cubicBezTo>
                    <a:pt x="0" y="986"/>
                    <a:pt x="295" y="1177"/>
                    <a:pt x="541" y="1270"/>
                  </a:cubicBezTo>
                  <a:cubicBezTo>
                    <a:pt x="761" y="1354"/>
                    <a:pt x="1011" y="1394"/>
                    <a:pt x="1259" y="1394"/>
                  </a:cubicBezTo>
                  <a:cubicBezTo>
                    <a:pt x="1600" y="1394"/>
                    <a:pt x="1937" y="1318"/>
                    <a:pt x="2185" y="1175"/>
                  </a:cubicBezTo>
                  <a:cubicBezTo>
                    <a:pt x="2352" y="1077"/>
                    <a:pt x="2524" y="923"/>
                    <a:pt x="2524" y="729"/>
                  </a:cubicBezTo>
                  <a:lnTo>
                    <a:pt x="2523" y="698"/>
                  </a:lnTo>
                  <a:cubicBezTo>
                    <a:pt x="2516" y="599"/>
                    <a:pt x="2471" y="498"/>
                    <a:pt x="2393" y="407"/>
                  </a:cubicBezTo>
                  <a:cubicBezTo>
                    <a:pt x="2160" y="132"/>
                    <a:pt x="1709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1"/>
            <p:cNvSpPr/>
            <p:nvPr/>
          </p:nvSpPr>
          <p:spPr>
            <a:xfrm>
              <a:off x="3090500" y="4838400"/>
              <a:ext cx="50" cy="1625"/>
            </a:xfrm>
            <a:custGeom>
              <a:rect b="b" l="l" r="r" t="t"/>
              <a:pathLst>
                <a:path extrusionOk="0" h="65" w="2">
                  <a:moveTo>
                    <a:pt x="1" y="0"/>
                  </a:moveTo>
                  <a:lnTo>
                    <a:pt x="1" y="65"/>
                  </a:lnTo>
                  <a:cubicBezTo>
                    <a:pt x="2" y="53"/>
                    <a:pt x="2" y="40"/>
                    <a:pt x="2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1"/>
            <p:cNvSpPr/>
            <p:nvPr/>
          </p:nvSpPr>
          <p:spPr>
            <a:xfrm>
              <a:off x="3027475" y="4721675"/>
              <a:ext cx="63075" cy="117175"/>
            </a:xfrm>
            <a:custGeom>
              <a:rect b="b" l="l" r="r" t="t"/>
              <a:pathLst>
                <a:path extrusionOk="0" h="4687" w="2523">
                  <a:moveTo>
                    <a:pt x="0" y="0"/>
                  </a:moveTo>
                  <a:lnTo>
                    <a:pt x="0" y="4687"/>
                  </a:lnTo>
                  <a:cubicBezTo>
                    <a:pt x="9" y="4384"/>
                    <a:pt x="323" y="4174"/>
                    <a:pt x="614" y="4073"/>
                  </a:cubicBezTo>
                  <a:cubicBezTo>
                    <a:pt x="808" y="4006"/>
                    <a:pt x="1034" y="3972"/>
                    <a:pt x="1262" y="3972"/>
                  </a:cubicBezTo>
                  <a:cubicBezTo>
                    <a:pt x="1707" y="3972"/>
                    <a:pt x="2159" y="4103"/>
                    <a:pt x="2393" y="4378"/>
                  </a:cubicBezTo>
                  <a:cubicBezTo>
                    <a:pt x="2470" y="4468"/>
                    <a:pt x="2515" y="4566"/>
                    <a:pt x="2522" y="4667"/>
                  </a:cubicBezTo>
                  <a:cubicBezTo>
                    <a:pt x="2523" y="3114"/>
                    <a:pt x="2523" y="1561"/>
                    <a:pt x="2523" y="0"/>
                  </a:cubicBezTo>
                  <a:lnTo>
                    <a:pt x="2523" y="0"/>
                  </a:lnTo>
                  <a:cubicBezTo>
                    <a:pt x="2482" y="30"/>
                    <a:pt x="2439" y="59"/>
                    <a:pt x="2394" y="83"/>
                  </a:cubicBezTo>
                  <a:cubicBezTo>
                    <a:pt x="2069" y="271"/>
                    <a:pt x="1669" y="357"/>
                    <a:pt x="1275" y="357"/>
                  </a:cubicBezTo>
                  <a:cubicBezTo>
                    <a:pt x="792" y="357"/>
                    <a:pt x="318" y="228"/>
                    <a:pt x="0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1"/>
            <p:cNvSpPr/>
            <p:nvPr/>
          </p:nvSpPr>
          <p:spPr>
            <a:xfrm>
              <a:off x="3027450" y="4820975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3" y="1"/>
                  </a:moveTo>
                  <a:cubicBezTo>
                    <a:pt x="1035" y="1"/>
                    <a:pt x="809" y="35"/>
                    <a:pt x="614" y="102"/>
                  </a:cubicBezTo>
                  <a:cubicBezTo>
                    <a:pt x="322" y="202"/>
                    <a:pt x="9" y="414"/>
                    <a:pt x="0" y="716"/>
                  </a:cubicBezTo>
                  <a:lnTo>
                    <a:pt x="0" y="729"/>
                  </a:lnTo>
                  <a:lnTo>
                    <a:pt x="0" y="739"/>
                  </a:lnTo>
                  <a:cubicBezTo>
                    <a:pt x="9" y="990"/>
                    <a:pt x="299" y="1177"/>
                    <a:pt x="541" y="1269"/>
                  </a:cubicBezTo>
                  <a:cubicBezTo>
                    <a:pt x="761" y="1353"/>
                    <a:pt x="1011" y="1393"/>
                    <a:pt x="1259" y="1393"/>
                  </a:cubicBezTo>
                  <a:cubicBezTo>
                    <a:pt x="1600" y="1393"/>
                    <a:pt x="1937" y="1317"/>
                    <a:pt x="2185" y="1174"/>
                  </a:cubicBezTo>
                  <a:cubicBezTo>
                    <a:pt x="2342" y="1082"/>
                    <a:pt x="2501" y="941"/>
                    <a:pt x="2523" y="765"/>
                  </a:cubicBezTo>
                  <a:lnTo>
                    <a:pt x="2523" y="763"/>
                  </a:lnTo>
                  <a:cubicBezTo>
                    <a:pt x="2523" y="740"/>
                    <a:pt x="2523" y="718"/>
                    <a:pt x="2521" y="698"/>
                  </a:cubicBezTo>
                  <a:lnTo>
                    <a:pt x="2521" y="697"/>
                  </a:lnTo>
                  <a:cubicBezTo>
                    <a:pt x="2514" y="596"/>
                    <a:pt x="2468" y="498"/>
                    <a:pt x="2393" y="407"/>
                  </a:cubicBezTo>
                  <a:cubicBezTo>
                    <a:pt x="2160" y="132"/>
                    <a:pt x="1708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1"/>
            <p:cNvSpPr/>
            <p:nvPr/>
          </p:nvSpPr>
          <p:spPr>
            <a:xfrm>
              <a:off x="3090450" y="4994050"/>
              <a:ext cx="75" cy="1475"/>
            </a:xfrm>
            <a:custGeom>
              <a:rect b="b" l="l" r="r" t="t"/>
              <a:pathLst>
                <a:path extrusionOk="0" h="59" w="3">
                  <a:moveTo>
                    <a:pt x="1" y="0"/>
                  </a:moveTo>
                  <a:lnTo>
                    <a:pt x="1" y="59"/>
                  </a:lnTo>
                  <a:cubicBezTo>
                    <a:pt x="3" y="39"/>
                    <a:pt x="3" y="20"/>
                    <a:pt x="1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1"/>
            <p:cNvSpPr/>
            <p:nvPr/>
          </p:nvSpPr>
          <p:spPr>
            <a:xfrm>
              <a:off x="3027250" y="4839425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8" y="1"/>
                  </a:moveTo>
                  <a:cubicBezTo>
                    <a:pt x="8" y="6358"/>
                    <a:pt x="0" y="6287"/>
                    <a:pt x="24" y="6334"/>
                  </a:cubicBezTo>
                  <a:cubicBezTo>
                    <a:pt x="25" y="6338"/>
                    <a:pt x="25" y="6341"/>
                    <a:pt x="25" y="6345"/>
                  </a:cubicBezTo>
                  <a:cubicBezTo>
                    <a:pt x="132" y="6906"/>
                    <a:pt x="693" y="7245"/>
                    <a:pt x="1275" y="7245"/>
                  </a:cubicBezTo>
                  <a:cubicBezTo>
                    <a:pt x="1518" y="7245"/>
                    <a:pt x="1764" y="7186"/>
                    <a:pt x="1983" y="7060"/>
                  </a:cubicBezTo>
                  <a:cubicBezTo>
                    <a:pt x="2277" y="6889"/>
                    <a:pt x="2466" y="6618"/>
                    <a:pt x="2518" y="6318"/>
                  </a:cubicBezTo>
                  <a:cubicBezTo>
                    <a:pt x="2533" y="6199"/>
                    <a:pt x="2531" y="6919"/>
                    <a:pt x="2531" y="26"/>
                  </a:cubicBezTo>
                  <a:lnTo>
                    <a:pt x="2531" y="26"/>
                  </a:lnTo>
                  <a:cubicBezTo>
                    <a:pt x="2489" y="367"/>
                    <a:pt x="1912" y="657"/>
                    <a:pt x="1263" y="657"/>
                  </a:cubicBezTo>
                  <a:cubicBezTo>
                    <a:pt x="1027" y="657"/>
                    <a:pt x="781" y="619"/>
                    <a:pt x="549" y="531"/>
                  </a:cubicBezTo>
                  <a:cubicBezTo>
                    <a:pt x="312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1"/>
            <p:cNvSpPr/>
            <p:nvPr/>
          </p:nvSpPr>
          <p:spPr>
            <a:xfrm>
              <a:off x="3070950" y="4905225"/>
              <a:ext cx="8525" cy="8525"/>
            </a:xfrm>
            <a:custGeom>
              <a:rect b="b" l="l" r="r" t="t"/>
              <a:pathLst>
                <a:path extrusionOk="0" h="341" w="341">
                  <a:moveTo>
                    <a:pt x="171" y="24"/>
                  </a:moveTo>
                  <a:cubicBezTo>
                    <a:pt x="252" y="24"/>
                    <a:pt x="318" y="89"/>
                    <a:pt x="318" y="171"/>
                  </a:cubicBezTo>
                  <a:cubicBezTo>
                    <a:pt x="318" y="252"/>
                    <a:pt x="252" y="318"/>
                    <a:pt x="171" y="318"/>
                  </a:cubicBezTo>
                  <a:cubicBezTo>
                    <a:pt x="90" y="318"/>
                    <a:pt x="25" y="252"/>
                    <a:pt x="25" y="171"/>
                  </a:cubicBezTo>
                  <a:cubicBezTo>
                    <a:pt x="25" y="89"/>
                    <a:pt x="90" y="24"/>
                    <a:pt x="171" y="24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7" y="341"/>
                    <a:pt x="171" y="341"/>
                  </a:cubicBezTo>
                  <a:cubicBezTo>
                    <a:pt x="266" y="341"/>
                    <a:pt x="341" y="264"/>
                    <a:pt x="341" y="171"/>
                  </a:cubicBezTo>
                  <a:cubicBezTo>
                    <a:pt x="341" y="78"/>
                    <a:pt x="265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1"/>
            <p:cNvSpPr/>
            <p:nvPr/>
          </p:nvSpPr>
          <p:spPr>
            <a:xfrm>
              <a:off x="3072125" y="4950350"/>
              <a:ext cx="5325" cy="5350"/>
            </a:xfrm>
            <a:custGeom>
              <a:rect b="b" l="l" r="r" t="t"/>
              <a:pathLst>
                <a:path extrusionOk="0" h="214" w="213">
                  <a:moveTo>
                    <a:pt x="108" y="26"/>
                  </a:moveTo>
                  <a:cubicBezTo>
                    <a:pt x="152" y="26"/>
                    <a:pt x="188" y="62"/>
                    <a:pt x="188" y="106"/>
                  </a:cubicBezTo>
                  <a:cubicBezTo>
                    <a:pt x="188" y="151"/>
                    <a:pt x="152" y="188"/>
                    <a:pt x="108" y="188"/>
                  </a:cubicBezTo>
                  <a:cubicBezTo>
                    <a:pt x="63" y="188"/>
                    <a:pt x="26" y="151"/>
                    <a:pt x="26" y="106"/>
                  </a:cubicBezTo>
                  <a:cubicBezTo>
                    <a:pt x="26" y="62"/>
                    <a:pt x="63" y="26"/>
                    <a:pt x="108" y="26"/>
                  </a:cubicBez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6"/>
                  </a:cubicBezTo>
                  <a:cubicBezTo>
                    <a:pt x="1" y="166"/>
                    <a:pt x="50" y="213"/>
                    <a:pt x="108" y="213"/>
                  </a:cubicBezTo>
                  <a:cubicBezTo>
                    <a:pt x="165" y="213"/>
                    <a:pt x="212" y="166"/>
                    <a:pt x="212" y="106"/>
                  </a:cubicBezTo>
                  <a:cubicBezTo>
                    <a:pt x="212" y="48"/>
                    <a:pt x="164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1"/>
            <p:cNvSpPr/>
            <p:nvPr/>
          </p:nvSpPr>
          <p:spPr>
            <a:xfrm>
              <a:off x="3038375" y="4866475"/>
              <a:ext cx="5325" cy="5350"/>
            </a:xfrm>
            <a:custGeom>
              <a:rect b="b" l="l" r="r" t="t"/>
              <a:pathLst>
                <a:path extrusionOk="0" h="214" w="213">
                  <a:moveTo>
                    <a:pt x="107" y="26"/>
                  </a:moveTo>
                  <a:cubicBezTo>
                    <a:pt x="151" y="26"/>
                    <a:pt x="187" y="62"/>
                    <a:pt x="187" y="107"/>
                  </a:cubicBezTo>
                  <a:cubicBezTo>
                    <a:pt x="187" y="151"/>
                    <a:pt x="151" y="188"/>
                    <a:pt x="107" y="188"/>
                  </a:cubicBezTo>
                  <a:cubicBezTo>
                    <a:pt x="62" y="188"/>
                    <a:pt x="25" y="151"/>
                    <a:pt x="25" y="107"/>
                  </a:cubicBezTo>
                  <a:cubicBezTo>
                    <a:pt x="25" y="62"/>
                    <a:pt x="62" y="26"/>
                    <a:pt x="107" y="26"/>
                  </a:cubicBezTo>
                  <a:close/>
                  <a:moveTo>
                    <a:pt x="107" y="1"/>
                  </a:moveTo>
                  <a:cubicBezTo>
                    <a:pt x="47" y="1"/>
                    <a:pt x="0" y="48"/>
                    <a:pt x="0" y="107"/>
                  </a:cubicBezTo>
                  <a:cubicBezTo>
                    <a:pt x="0" y="166"/>
                    <a:pt x="49" y="213"/>
                    <a:pt x="107" y="213"/>
                  </a:cubicBezTo>
                  <a:cubicBezTo>
                    <a:pt x="164" y="213"/>
                    <a:pt x="213" y="166"/>
                    <a:pt x="213" y="107"/>
                  </a:cubicBezTo>
                  <a:cubicBezTo>
                    <a:pt x="213" y="48"/>
                    <a:pt x="16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1"/>
            <p:cNvSpPr/>
            <p:nvPr/>
          </p:nvSpPr>
          <p:spPr>
            <a:xfrm>
              <a:off x="3043125" y="48719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24"/>
                  </a:moveTo>
                  <a:cubicBezTo>
                    <a:pt x="128" y="24"/>
                    <a:pt x="159" y="55"/>
                    <a:pt x="160" y="93"/>
                  </a:cubicBezTo>
                  <a:cubicBezTo>
                    <a:pt x="160" y="131"/>
                    <a:pt x="128" y="161"/>
                    <a:pt x="92" y="161"/>
                  </a:cubicBezTo>
                  <a:cubicBezTo>
                    <a:pt x="54" y="161"/>
                    <a:pt x="24" y="129"/>
                    <a:pt x="24" y="93"/>
                  </a:cubicBezTo>
                  <a:cubicBezTo>
                    <a:pt x="24" y="55"/>
                    <a:pt x="55" y="24"/>
                    <a:pt x="92" y="24"/>
                  </a:cubicBezTo>
                  <a:close/>
                  <a:moveTo>
                    <a:pt x="92" y="0"/>
                  </a:moveTo>
                  <a:cubicBezTo>
                    <a:pt x="40" y="0"/>
                    <a:pt x="1" y="40"/>
                    <a:pt x="1" y="91"/>
                  </a:cubicBezTo>
                  <a:cubicBezTo>
                    <a:pt x="1" y="143"/>
                    <a:pt x="42" y="184"/>
                    <a:pt x="92" y="184"/>
                  </a:cubicBezTo>
                  <a:cubicBezTo>
                    <a:pt x="142" y="184"/>
                    <a:pt x="184" y="143"/>
                    <a:pt x="184" y="91"/>
                  </a:cubicBezTo>
                  <a:cubicBezTo>
                    <a:pt x="184" y="40"/>
                    <a:pt x="142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1"/>
            <p:cNvSpPr/>
            <p:nvPr/>
          </p:nvSpPr>
          <p:spPr>
            <a:xfrm>
              <a:off x="3038550" y="4934250"/>
              <a:ext cx="6875" cy="6900"/>
            </a:xfrm>
            <a:custGeom>
              <a:rect b="b" l="l" r="r" t="t"/>
              <a:pathLst>
                <a:path extrusionOk="0" h="276" w="275">
                  <a:moveTo>
                    <a:pt x="138" y="25"/>
                  </a:moveTo>
                  <a:cubicBezTo>
                    <a:pt x="200" y="25"/>
                    <a:pt x="252" y="75"/>
                    <a:pt x="252" y="138"/>
                  </a:cubicBezTo>
                  <a:cubicBezTo>
                    <a:pt x="252" y="201"/>
                    <a:pt x="200" y="252"/>
                    <a:pt x="138" y="252"/>
                  </a:cubicBezTo>
                  <a:cubicBezTo>
                    <a:pt x="75" y="252"/>
                    <a:pt x="23" y="201"/>
                    <a:pt x="23" y="138"/>
                  </a:cubicBezTo>
                  <a:cubicBezTo>
                    <a:pt x="23" y="75"/>
                    <a:pt x="75" y="25"/>
                    <a:pt x="138" y="25"/>
                  </a:cubicBezTo>
                  <a:close/>
                  <a:moveTo>
                    <a:pt x="138" y="1"/>
                  </a:moveTo>
                  <a:cubicBezTo>
                    <a:pt x="61" y="1"/>
                    <a:pt x="0" y="62"/>
                    <a:pt x="0" y="138"/>
                  </a:cubicBezTo>
                  <a:cubicBezTo>
                    <a:pt x="0" y="214"/>
                    <a:pt x="61" y="276"/>
                    <a:pt x="138" y="276"/>
                  </a:cubicBezTo>
                  <a:cubicBezTo>
                    <a:pt x="213" y="276"/>
                    <a:pt x="275" y="214"/>
                    <a:pt x="275" y="138"/>
                  </a:cubicBezTo>
                  <a:cubicBezTo>
                    <a:pt x="275" y="62"/>
                    <a:pt x="213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1"/>
            <p:cNvSpPr/>
            <p:nvPr/>
          </p:nvSpPr>
          <p:spPr>
            <a:xfrm>
              <a:off x="3047625" y="4898325"/>
              <a:ext cx="6925" cy="6900"/>
            </a:xfrm>
            <a:custGeom>
              <a:rect b="b" l="l" r="r" t="t"/>
              <a:pathLst>
                <a:path extrusionOk="0" h="276" w="277">
                  <a:moveTo>
                    <a:pt x="138" y="25"/>
                  </a:moveTo>
                  <a:cubicBezTo>
                    <a:pt x="200" y="25"/>
                    <a:pt x="251" y="76"/>
                    <a:pt x="252" y="139"/>
                  </a:cubicBezTo>
                  <a:cubicBezTo>
                    <a:pt x="252" y="202"/>
                    <a:pt x="201" y="253"/>
                    <a:pt x="138" y="253"/>
                  </a:cubicBezTo>
                  <a:cubicBezTo>
                    <a:pt x="75" y="253"/>
                    <a:pt x="25" y="202"/>
                    <a:pt x="25" y="139"/>
                  </a:cubicBezTo>
                  <a:cubicBezTo>
                    <a:pt x="25" y="76"/>
                    <a:pt x="75" y="25"/>
                    <a:pt x="138" y="25"/>
                  </a:cubicBezTo>
                  <a:close/>
                  <a:moveTo>
                    <a:pt x="138" y="1"/>
                  </a:moveTo>
                  <a:cubicBezTo>
                    <a:pt x="62" y="1"/>
                    <a:pt x="1" y="62"/>
                    <a:pt x="1" y="138"/>
                  </a:cubicBezTo>
                  <a:cubicBezTo>
                    <a:pt x="1" y="214"/>
                    <a:pt x="62" y="275"/>
                    <a:pt x="138" y="275"/>
                  </a:cubicBezTo>
                  <a:cubicBezTo>
                    <a:pt x="214" y="275"/>
                    <a:pt x="276" y="214"/>
                    <a:pt x="276" y="138"/>
                  </a:cubicBezTo>
                  <a:cubicBezTo>
                    <a:pt x="276" y="62"/>
                    <a:pt x="214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1"/>
            <p:cNvSpPr/>
            <p:nvPr/>
          </p:nvSpPr>
          <p:spPr>
            <a:xfrm>
              <a:off x="3039475" y="4969975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5"/>
                  </a:moveTo>
                  <a:cubicBezTo>
                    <a:pt x="84" y="25"/>
                    <a:pt x="101" y="43"/>
                    <a:pt x="101" y="63"/>
                  </a:cubicBezTo>
                  <a:cubicBezTo>
                    <a:pt x="101" y="84"/>
                    <a:pt x="84" y="100"/>
                    <a:pt x="63" y="100"/>
                  </a:cubicBezTo>
                  <a:cubicBezTo>
                    <a:pt x="42" y="100"/>
                    <a:pt x="24" y="84"/>
                    <a:pt x="24" y="63"/>
                  </a:cubicBezTo>
                  <a:cubicBezTo>
                    <a:pt x="24" y="42"/>
                    <a:pt x="42" y="25"/>
                    <a:pt x="63" y="25"/>
                  </a:cubicBezTo>
                  <a:close/>
                  <a:moveTo>
                    <a:pt x="63" y="1"/>
                  </a:moveTo>
                  <a:cubicBezTo>
                    <a:pt x="27" y="1"/>
                    <a:pt x="0" y="28"/>
                    <a:pt x="0" y="64"/>
                  </a:cubicBezTo>
                  <a:cubicBezTo>
                    <a:pt x="0" y="99"/>
                    <a:pt x="28" y="127"/>
                    <a:pt x="63" y="127"/>
                  </a:cubicBezTo>
                  <a:cubicBezTo>
                    <a:pt x="96" y="127"/>
                    <a:pt x="126" y="99"/>
                    <a:pt x="126" y="64"/>
                  </a:cubicBezTo>
                  <a:cubicBezTo>
                    <a:pt x="126" y="28"/>
                    <a:pt x="96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1"/>
            <p:cNvSpPr/>
            <p:nvPr/>
          </p:nvSpPr>
          <p:spPr>
            <a:xfrm>
              <a:off x="3068725" y="4905800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4"/>
                  </a:moveTo>
                  <a:cubicBezTo>
                    <a:pt x="84" y="24"/>
                    <a:pt x="102" y="42"/>
                    <a:pt x="102" y="63"/>
                  </a:cubicBezTo>
                  <a:cubicBezTo>
                    <a:pt x="102" y="84"/>
                    <a:pt x="84" y="101"/>
                    <a:pt x="63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4"/>
                    <a:pt x="63" y="24"/>
                  </a:cubicBezTo>
                  <a:close/>
                  <a:moveTo>
                    <a:pt x="63" y="0"/>
                  </a:moveTo>
                  <a:cubicBezTo>
                    <a:pt x="29" y="0"/>
                    <a:pt x="1" y="29"/>
                    <a:pt x="1" y="63"/>
                  </a:cubicBezTo>
                  <a:cubicBezTo>
                    <a:pt x="1" y="98"/>
                    <a:pt x="30" y="126"/>
                    <a:pt x="63" y="126"/>
                  </a:cubicBezTo>
                  <a:cubicBezTo>
                    <a:pt x="98" y="126"/>
                    <a:pt x="125" y="98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1"/>
            <p:cNvSpPr/>
            <p:nvPr/>
          </p:nvSpPr>
          <p:spPr>
            <a:xfrm>
              <a:off x="3070300" y="498970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3"/>
                  </a:moveTo>
                  <a:cubicBezTo>
                    <a:pt x="140" y="23"/>
                    <a:pt x="173" y="58"/>
                    <a:pt x="173" y="98"/>
                  </a:cubicBezTo>
                  <a:cubicBezTo>
                    <a:pt x="173" y="139"/>
                    <a:pt x="140" y="173"/>
                    <a:pt x="99" y="173"/>
                  </a:cubicBezTo>
                  <a:cubicBezTo>
                    <a:pt x="58" y="173"/>
                    <a:pt x="25" y="139"/>
                    <a:pt x="25" y="98"/>
                  </a:cubicBezTo>
                  <a:cubicBezTo>
                    <a:pt x="25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6" y="0"/>
                    <a:pt x="0" y="44"/>
                    <a:pt x="0" y="98"/>
                  </a:cubicBezTo>
                  <a:cubicBezTo>
                    <a:pt x="0" y="152"/>
                    <a:pt x="46" y="196"/>
                    <a:pt x="99" y="196"/>
                  </a:cubicBezTo>
                  <a:cubicBezTo>
                    <a:pt x="152" y="196"/>
                    <a:pt x="197" y="152"/>
                    <a:pt x="197" y="98"/>
                  </a:cubicBezTo>
                  <a:cubicBezTo>
                    <a:pt x="197" y="44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1"/>
            <p:cNvSpPr/>
            <p:nvPr/>
          </p:nvSpPr>
          <p:spPr>
            <a:xfrm>
              <a:off x="3055325" y="4997400"/>
              <a:ext cx="8575" cy="8600"/>
            </a:xfrm>
            <a:custGeom>
              <a:rect b="b" l="l" r="r" t="t"/>
              <a:pathLst>
                <a:path extrusionOk="0" h="344" w="343">
                  <a:moveTo>
                    <a:pt x="172" y="23"/>
                  </a:moveTo>
                  <a:cubicBezTo>
                    <a:pt x="253" y="23"/>
                    <a:pt x="320" y="90"/>
                    <a:pt x="320" y="171"/>
                  </a:cubicBezTo>
                  <a:cubicBezTo>
                    <a:pt x="320" y="252"/>
                    <a:pt x="253" y="319"/>
                    <a:pt x="172" y="319"/>
                  </a:cubicBezTo>
                  <a:cubicBezTo>
                    <a:pt x="91" y="319"/>
                    <a:pt x="24" y="252"/>
                    <a:pt x="24" y="171"/>
                  </a:cubicBezTo>
                  <a:cubicBezTo>
                    <a:pt x="24" y="90"/>
                    <a:pt x="91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7" y="0"/>
                    <a:pt x="1" y="78"/>
                    <a:pt x="1" y="172"/>
                  </a:cubicBezTo>
                  <a:cubicBezTo>
                    <a:pt x="1" y="266"/>
                    <a:pt x="78" y="344"/>
                    <a:pt x="172" y="344"/>
                  </a:cubicBezTo>
                  <a:cubicBezTo>
                    <a:pt x="267" y="344"/>
                    <a:pt x="343" y="266"/>
                    <a:pt x="343" y="172"/>
                  </a:cubicBezTo>
                  <a:cubicBezTo>
                    <a:pt x="343" y="78"/>
                    <a:pt x="267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1"/>
            <p:cNvSpPr/>
            <p:nvPr/>
          </p:nvSpPr>
          <p:spPr>
            <a:xfrm>
              <a:off x="3072750" y="4865425"/>
              <a:ext cx="4950" cy="4950"/>
            </a:xfrm>
            <a:custGeom>
              <a:rect b="b" l="l" r="r" t="t"/>
              <a:pathLst>
                <a:path extrusionOk="0" h="198" w="198">
                  <a:moveTo>
                    <a:pt x="99" y="25"/>
                  </a:moveTo>
                  <a:cubicBezTo>
                    <a:pt x="140" y="25"/>
                    <a:pt x="174" y="57"/>
                    <a:pt x="174" y="99"/>
                  </a:cubicBezTo>
                  <a:cubicBezTo>
                    <a:pt x="174" y="140"/>
                    <a:pt x="140" y="174"/>
                    <a:pt x="99" y="174"/>
                  </a:cubicBezTo>
                  <a:cubicBezTo>
                    <a:pt x="59" y="174"/>
                    <a:pt x="25" y="140"/>
                    <a:pt x="25" y="99"/>
                  </a:cubicBezTo>
                  <a:cubicBezTo>
                    <a:pt x="25" y="58"/>
                    <a:pt x="59" y="25"/>
                    <a:pt x="99" y="25"/>
                  </a:cubicBezTo>
                  <a:close/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3"/>
                    <a:pt x="46" y="198"/>
                    <a:pt x="99" y="198"/>
                  </a:cubicBezTo>
                  <a:cubicBezTo>
                    <a:pt x="153" y="198"/>
                    <a:pt x="198" y="153"/>
                    <a:pt x="198" y="99"/>
                  </a:cubicBezTo>
                  <a:cubicBezTo>
                    <a:pt x="198" y="46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1"/>
            <p:cNvSpPr/>
            <p:nvPr/>
          </p:nvSpPr>
          <p:spPr>
            <a:xfrm>
              <a:off x="3069975" y="4726775"/>
              <a:ext cx="11075" cy="298550"/>
            </a:xfrm>
            <a:custGeom>
              <a:rect b="b" l="l" r="r" t="t"/>
              <a:pathLst>
                <a:path extrusionOk="0" h="11942" w="443">
                  <a:moveTo>
                    <a:pt x="443" y="0"/>
                  </a:moveTo>
                  <a:cubicBezTo>
                    <a:pt x="301" y="55"/>
                    <a:pt x="153" y="94"/>
                    <a:pt x="1" y="119"/>
                  </a:cubicBezTo>
                  <a:lnTo>
                    <a:pt x="1" y="11941"/>
                  </a:lnTo>
                  <a:cubicBezTo>
                    <a:pt x="132" y="11908"/>
                    <a:pt x="259" y="11856"/>
                    <a:pt x="378" y="11786"/>
                  </a:cubicBezTo>
                  <a:cubicBezTo>
                    <a:pt x="400" y="11775"/>
                    <a:pt x="422" y="11761"/>
                    <a:pt x="443" y="1174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1"/>
            <p:cNvSpPr/>
            <p:nvPr/>
          </p:nvSpPr>
          <p:spPr>
            <a:xfrm>
              <a:off x="3036850" y="4726600"/>
              <a:ext cx="11075" cy="298675"/>
            </a:xfrm>
            <a:custGeom>
              <a:rect b="b" l="l" r="r" t="t"/>
              <a:pathLst>
                <a:path extrusionOk="0" h="11947" w="443">
                  <a:moveTo>
                    <a:pt x="0" y="1"/>
                  </a:moveTo>
                  <a:lnTo>
                    <a:pt x="0" y="11753"/>
                  </a:lnTo>
                  <a:cubicBezTo>
                    <a:pt x="21" y="11766"/>
                    <a:pt x="43" y="11781"/>
                    <a:pt x="65" y="11792"/>
                  </a:cubicBezTo>
                  <a:cubicBezTo>
                    <a:pt x="185" y="11862"/>
                    <a:pt x="311" y="11914"/>
                    <a:pt x="442" y="11946"/>
                  </a:cubicBezTo>
                  <a:lnTo>
                    <a:pt x="442" y="122"/>
                  </a:lnTo>
                  <a:cubicBezTo>
                    <a:pt x="286" y="95"/>
                    <a:pt x="136" y="5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1"/>
            <p:cNvSpPr/>
            <p:nvPr/>
          </p:nvSpPr>
          <p:spPr>
            <a:xfrm>
              <a:off x="3098775" y="4727825"/>
              <a:ext cx="82325" cy="52850"/>
            </a:xfrm>
            <a:custGeom>
              <a:rect b="b" l="l" r="r" t="t"/>
              <a:pathLst>
                <a:path extrusionOk="0" h="2114" w="3293">
                  <a:moveTo>
                    <a:pt x="1647" y="287"/>
                  </a:moveTo>
                  <a:cubicBezTo>
                    <a:pt x="2092" y="287"/>
                    <a:pt x="2544" y="418"/>
                    <a:pt x="2777" y="693"/>
                  </a:cubicBezTo>
                  <a:cubicBezTo>
                    <a:pt x="2852" y="783"/>
                    <a:pt x="2898" y="884"/>
                    <a:pt x="2904" y="984"/>
                  </a:cubicBezTo>
                  <a:lnTo>
                    <a:pt x="2906" y="1013"/>
                  </a:lnTo>
                  <a:cubicBezTo>
                    <a:pt x="2908" y="1208"/>
                    <a:pt x="2736" y="1363"/>
                    <a:pt x="2568" y="1461"/>
                  </a:cubicBezTo>
                  <a:cubicBezTo>
                    <a:pt x="2321" y="1604"/>
                    <a:pt x="1984" y="1680"/>
                    <a:pt x="1643" y="1680"/>
                  </a:cubicBezTo>
                  <a:cubicBezTo>
                    <a:pt x="1395" y="1680"/>
                    <a:pt x="1145" y="1640"/>
                    <a:pt x="924" y="1556"/>
                  </a:cubicBezTo>
                  <a:cubicBezTo>
                    <a:pt x="678" y="1463"/>
                    <a:pt x="384" y="1272"/>
                    <a:pt x="384" y="1016"/>
                  </a:cubicBezTo>
                  <a:cubicBezTo>
                    <a:pt x="384" y="705"/>
                    <a:pt x="702" y="491"/>
                    <a:pt x="998" y="389"/>
                  </a:cubicBezTo>
                  <a:cubicBezTo>
                    <a:pt x="1192" y="321"/>
                    <a:pt x="1419" y="287"/>
                    <a:pt x="1647" y="287"/>
                  </a:cubicBezTo>
                  <a:close/>
                  <a:moveTo>
                    <a:pt x="1645" y="1"/>
                  </a:moveTo>
                  <a:cubicBezTo>
                    <a:pt x="1232" y="1"/>
                    <a:pt x="816" y="94"/>
                    <a:pt x="497" y="284"/>
                  </a:cubicBezTo>
                  <a:cubicBezTo>
                    <a:pt x="223" y="446"/>
                    <a:pt x="1" y="699"/>
                    <a:pt x="1" y="1015"/>
                  </a:cubicBezTo>
                  <a:lnTo>
                    <a:pt x="1" y="1100"/>
                  </a:lnTo>
                  <a:cubicBezTo>
                    <a:pt x="1" y="1280"/>
                    <a:pt x="69" y="1438"/>
                    <a:pt x="185" y="1576"/>
                  </a:cubicBezTo>
                  <a:cubicBezTo>
                    <a:pt x="241" y="1641"/>
                    <a:pt x="309" y="1703"/>
                    <a:pt x="384" y="1756"/>
                  </a:cubicBezTo>
                  <a:cubicBezTo>
                    <a:pt x="493" y="1835"/>
                    <a:pt x="620" y="1902"/>
                    <a:pt x="760" y="1954"/>
                  </a:cubicBezTo>
                  <a:cubicBezTo>
                    <a:pt x="896" y="2007"/>
                    <a:pt x="1048" y="2047"/>
                    <a:pt x="1204" y="2075"/>
                  </a:cubicBezTo>
                  <a:cubicBezTo>
                    <a:pt x="1352" y="2101"/>
                    <a:pt x="1506" y="2114"/>
                    <a:pt x="1661" y="2114"/>
                  </a:cubicBezTo>
                  <a:cubicBezTo>
                    <a:pt x="1803" y="2114"/>
                    <a:pt x="1946" y="2103"/>
                    <a:pt x="2086" y="2080"/>
                  </a:cubicBezTo>
                  <a:cubicBezTo>
                    <a:pt x="2237" y="2055"/>
                    <a:pt x="2387" y="2016"/>
                    <a:pt x="2530" y="1960"/>
                  </a:cubicBezTo>
                  <a:cubicBezTo>
                    <a:pt x="2615" y="1928"/>
                    <a:pt x="2699" y="1887"/>
                    <a:pt x="2778" y="1841"/>
                  </a:cubicBezTo>
                  <a:cubicBezTo>
                    <a:pt x="2823" y="1815"/>
                    <a:pt x="2866" y="1788"/>
                    <a:pt x="2908" y="1756"/>
                  </a:cubicBezTo>
                  <a:cubicBezTo>
                    <a:pt x="2982" y="1703"/>
                    <a:pt x="3051" y="1640"/>
                    <a:pt x="3106" y="1571"/>
                  </a:cubicBezTo>
                  <a:cubicBezTo>
                    <a:pt x="3221" y="1440"/>
                    <a:pt x="3291" y="1280"/>
                    <a:pt x="3291" y="1102"/>
                  </a:cubicBezTo>
                  <a:lnTo>
                    <a:pt x="3291" y="1017"/>
                  </a:lnTo>
                  <a:cubicBezTo>
                    <a:pt x="3293" y="790"/>
                    <a:pt x="3176" y="594"/>
                    <a:pt x="3010" y="441"/>
                  </a:cubicBezTo>
                  <a:cubicBezTo>
                    <a:pt x="2692" y="150"/>
                    <a:pt x="2170" y="1"/>
                    <a:pt x="1645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1"/>
            <p:cNvSpPr/>
            <p:nvPr/>
          </p:nvSpPr>
          <p:spPr>
            <a:xfrm>
              <a:off x="3103400" y="4767000"/>
              <a:ext cx="73050" cy="309800"/>
            </a:xfrm>
            <a:custGeom>
              <a:rect b="b" l="l" r="r" t="t"/>
              <a:pathLst>
                <a:path extrusionOk="0" h="12392" w="2922">
                  <a:moveTo>
                    <a:pt x="2921" y="1"/>
                  </a:moveTo>
                  <a:cubicBezTo>
                    <a:pt x="2867" y="70"/>
                    <a:pt x="2797" y="133"/>
                    <a:pt x="2723" y="187"/>
                  </a:cubicBezTo>
                  <a:cubicBezTo>
                    <a:pt x="2723" y="1747"/>
                    <a:pt x="2723" y="3300"/>
                    <a:pt x="2721" y="4854"/>
                  </a:cubicBezTo>
                  <a:lnTo>
                    <a:pt x="2721" y="4855"/>
                  </a:lnTo>
                  <a:lnTo>
                    <a:pt x="2723" y="4884"/>
                  </a:lnTo>
                  <a:cubicBezTo>
                    <a:pt x="2723" y="4896"/>
                    <a:pt x="2723" y="4909"/>
                    <a:pt x="2721" y="4921"/>
                  </a:cubicBezTo>
                  <a:lnTo>
                    <a:pt x="2721" y="4922"/>
                  </a:lnTo>
                  <a:cubicBezTo>
                    <a:pt x="2721" y="6972"/>
                    <a:pt x="2720" y="9019"/>
                    <a:pt x="2720" y="11080"/>
                  </a:cubicBezTo>
                  <a:cubicBezTo>
                    <a:pt x="2721" y="11100"/>
                    <a:pt x="2721" y="11120"/>
                    <a:pt x="2720" y="11140"/>
                  </a:cubicBezTo>
                  <a:cubicBezTo>
                    <a:pt x="2712" y="11236"/>
                    <a:pt x="2674" y="11333"/>
                    <a:pt x="2619" y="11413"/>
                  </a:cubicBezTo>
                  <a:cubicBezTo>
                    <a:pt x="2550" y="11510"/>
                    <a:pt x="2453" y="11581"/>
                    <a:pt x="2352" y="11638"/>
                  </a:cubicBezTo>
                  <a:cubicBezTo>
                    <a:pt x="2094" y="11787"/>
                    <a:pt x="1783" y="11853"/>
                    <a:pt x="1479" y="11853"/>
                  </a:cubicBezTo>
                  <a:cubicBezTo>
                    <a:pt x="863" y="11853"/>
                    <a:pt x="274" y="11586"/>
                    <a:pt x="208" y="11208"/>
                  </a:cubicBezTo>
                  <a:cubicBezTo>
                    <a:pt x="203" y="11186"/>
                    <a:pt x="202" y="11162"/>
                    <a:pt x="202" y="11137"/>
                  </a:cubicBezTo>
                  <a:cubicBezTo>
                    <a:pt x="202" y="9052"/>
                    <a:pt x="202" y="6976"/>
                    <a:pt x="199" y="4897"/>
                  </a:cubicBezTo>
                  <a:lnTo>
                    <a:pt x="199" y="4887"/>
                  </a:lnTo>
                  <a:lnTo>
                    <a:pt x="199" y="4875"/>
                  </a:lnTo>
                  <a:lnTo>
                    <a:pt x="199" y="188"/>
                  </a:lnTo>
                  <a:cubicBezTo>
                    <a:pt x="124" y="135"/>
                    <a:pt x="56" y="73"/>
                    <a:pt x="0" y="8"/>
                  </a:cubicBezTo>
                  <a:lnTo>
                    <a:pt x="0" y="11125"/>
                  </a:lnTo>
                  <a:cubicBezTo>
                    <a:pt x="0" y="11906"/>
                    <a:pt x="718" y="12391"/>
                    <a:pt x="1468" y="12391"/>
                  </a:cubicBezTo>
                  <a:cubicBezTo>
                    <a:pt x="1749" y="12391"/>
                    <a:pt x="2034" y="12323"/>
                    <a:pt x="2287" y="12177"/>
                  </a:cubicBezTo>
                  <a:cubicBezTo>
                    <a:pt x="2690" y="11943"/>
                    <a:pt x="2921" y="11548"/>
                    <a:pt x="2921" y="11125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1"/>
            <p:cNvSpPr/>
            <p:nvPr/>
          </p:nvSpPr>
          <p:spPr>
            <a:xfrm>
              <a:off x="3108350" y="4734975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4" y="1"/>
                  </a:moveTo>
                  <a:cubicBezTo>
                    <a:pt x="1036" y="1"/>
                    <a:pt x="809" y="35"/>
                    <a:pt x="615" y="103"/>
                  </a:cubicBezTo>
                  <a:cubicBezTo>
                    <a:pt x="319" y="205"/>
                    <a:pt x="1" y="420"/>
                    <a:pt x="1" y="730"/>
                  </a:cubicBezTo>
                  <a:cubicBezTo>
                    <a:pt x="1" y="986"/>
                    <a:pt x="295" y="1177"/>
                    <a:pt x="541" y="1270"/>
                  </a:cubicBezTo>
                  <a:cubicBezTo>
                    <a:pt x="762" y="1354"/>
                    <a:pt x="1012" y="1394"/>
                    <a:pt x="1260" y="1394"/>
                  </a:cubicBezTo>
                  <a:cubicBezTo>
                    <a:pt x="1601" y="1394"/>
                    <a:pt x="1938" y="1318"/>
                    <a:pt x="2185" y="1175"/>
                  </a:cubicBezTo>
                  <a:cubicBezTo>
                    <a:pt x="2353" y="1077"/>
                    <a:pt x="2525" y="922"/>
                    <a:pt x="2525" y="729"/>
                  </a:cubicBezTo>
                  <a:lnTo>
                    <a:pt x="2523" y="699"/>
                  </a:lnTo>
                  <a:cubicBezTo>
                    <a:pt x="2517" y="599"/>
                    <a:pt x="2472" y="498"/>
                    <a:pt x="2394" y="407"/>
                  </a:cubicBezTo>
                  <a:cubicBezTo>
                    <a:pt x="2161" y="132"/>
                    <a:pt x="1709" y="1"/>
                    <a:pt x="1264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1"/>
            <p:cNvSpPr/>
            <p:nvPr/>
          </p:nvSpPr>
          <p:spPr>
            <a:xfrm>
              <a:off x="3171425" y="4888400"/>
              <a:ext cx="50" cy="1625"/>
            </a:xfrm>
            <a:custGeom>
              <a:rect b="b" l="l" r="r" t="t"/>
              <a:pathLst>
                <a:path extrusionOk="0" h="65" w="2">
                  <a:moveTo>
                    <a:pt x="0" y="0"/>
                  </a:moveTo>
                  <a:lnTo>
                    <a:pt x="0" y="65"/>
                  </a:lnTo>
                  <a:cubicBezTo>
                    <a:pt x="2" y="53"/>
                    <a:pt x="2" y="40"/>
                    <a:pt x="2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1"/>
            <p:cNvSpPr/>
            <p:nvPr/>
          </p:nvSpPr>
          <p:spPr>
            <a:xfrm>
              <a:off x="3108450" y="4771675"/>
              <a:ext cx="63050" cy="117175"/>
            </a:xfrm>
            <a:custGeom>
              <a:rect b="b" l="l" r="r" t="t"/>
              <a:pathLst>
                <a:path extrusionOk="0" h="4687" w="2522">
                  <a:moveTo>
                    <a:pt x="0" y="0"/>
                  </a:moveTo>
                  <a:lnTo>
                    <a:pt x="0" y="4687"/>
                  </a:lnTo>
                  <a:cubicBezTo>
                    <a:pt x="7" y="4384"/>
                    <a:pt x="322" y="4174"/>
                    <a:pt x="614" y="4073"/>
                  </a:cubicBezTo>
                  <a:cubicBezTo>
                    <a:pt x="808" y="4006"/>
                    <a:pt x="1033" y="3972"/>
                    <a:pt x="1261" y="3972"/>
                  </a:cubicBezTo>
                  <a:cubicBezTo>
                    <a:pt x="1706" y="3972"/>
                    <a:pt x="2158" y="4103"/>
                    <a:pt x="2392" y="4378"/>
                  </a:cubicBezTo>
                  <a:cubicBezTo>
                    <a:pt x="2468" y="4468"/>
                    <a:pt x="2514" y="4566"/>
                    <a:pt x="2521" y="4667"/>
                  </a:cubicBezTo>
                  <a:cubicBezTo>
                    <a:pt x="2522" y="3114"/>
                    <a:pt x="2522" y="1561"/>
                    <a:pt x="2522" y="0"/>
                  </a:cubicBezTo>
                  <a:lnTo>
                    <a:pt x="2522" y="0"/>
                  </a:lnTo>
                  <a:cubicBezTo>
                    <a:pt x="2480" y="30"/>
                    <a:pt x="2437" y="59"/>
                    <a:pt x="2394" y="83"/>
                  </a:cubicBezTo>
                  <a:cubicBezTo>
                    <a:pt x="2069" y="271"/>
                    <a:pt x="1669" y="357"/>
                    <a:pt x="1275" y="357"/>
                  </a:cubicBezTo>
                  <a:cubicBezTo>
                    <a:pt x="792" y="357"/>
                    <a:pt x="317" y="228"/>
                    <a:pt x="0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1"/>
            <p:cNvSpPr/>
            <p:nvPr/>
          </p:nvSpPr>
          <p:spPr>
            <a:xfrm>
              <a:off x="3108350" y="4870975"/>
              <a:ext cx="63100" cy="34825"/>
            </a:xfrm>
            <a:custGeom>
              <a:rect b="b" l="l" r="r" t="t"/>
              <a:pathLst>
                <a:path extrusionOk="0" h="1393" w="2524">
                  <a:moveTo>
                    <a:pt x="1264" y="0"/>
                  </a:moveTo>
                  <a:cubicBezTo>
                    <a:pt x="1036" y="0"/>
                    <a:pt x="809" y="35"/>
                    <a:pt x="615" y="102"/>
                  </a:cubicBezTo>
                  <a:cubicBezTo>
                    <a:pt x="323" y="202"/>
                    <a:pt x="10" y="414"/>
                    <a:pt x="1" y="716"/>
                  </a:cubicBezTo>
                  <a:lnTo>
                    <a:pt x="1" y="728"/>
                  </a:lnTo>
                  <a:lnTo>
                    <a:pt x="1" y="739"/>
                  </a:lnTo>
                  <a:cubicBezTo>
                    <a:pt x="10" y="990"/>
                    <a:pt x="299" y="1177"/>
                    <a:pt x="541" y="1269"/>
                  </a:cubicBezTo>
                  <a:cubicBezTo>
                    <a:pt x="762" y="1353"/>
                    <a:pt x="1012" y="1393"/>
                    <a:pt x="1260" y="1393"/>
                  </a:cubicBezTo>
                  <a:cubicBezTo>
                    <a:pt x="1601" y="1393"/>
                    <a:pt x="1938" y="1317"/>
                    <a:pt x="2185" y="1173"/>
                  </a:cubicBezTo>
                  <a:cubicBezTo>
                    <a:pt x="2342" y="1082"/>
                    <a:pt x="2503" y="941"/>
                    <a:pt x="2523" y="765"/>
                  </a:cubicBezTo>
                  <a:lnTo>
                    <a:pt x="2523" y="763"/>
                  </a:lnTo>
                  <a:cubicBezTo>
                    <a:pt x="2523" y="740"/>
                    <a:pt x="2523" y="718"/>
                    <a:pt x="2521" y="698"/>
                  </a:cubicBezTo>
                  <a:lnTo>
                    <a:pt x="2521" y="697"/>
                  </a:lnTo>
                  <a:cubicBezTo>
                    <a:pt x="2515" y="595"/>
                    <a:pt x="2469" y="498"/>
                    <a:pt x="2394" y="407"/>
                  </a:cubicBezTo>
                  <a:cubicBezTo>
                    <a:pt x="2161" y="132"/>
                    <a:pt x="1709" y="0"/>
                    <a:pt x="1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1"/>
            <p:cNvSpPr/>
            <p:nvPr/>
          </p:nvSpPr>
          <p:spPr>
            <a:xfrm>
              <a:off x="3171400" y="5044050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1" y="39"/>
                    <a:pt x="1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1"/>
            <p:cNvSpPr/>
            <p:nvPr/>
          </p:nvSpPr>
          <p:spPr>
            <a:xfrm>
              <a:off x="3108175" y="4889425"/>
              <a:ext cx="63325" cy="181125"/>
            </a:xfrm>
            <a:custGeom>
              <a:rect b="b" l="l" r="r" t="t"/>
              <a:pathLst>
                <a:path extrusionOk="0" h="7245" w="2533">
                  <a:moveTo>
                    <a:pt x="8" y="1"/>
                  </a:moveTo>
                  <a:cubicBezTo>
                    <a:pt x="8" y="6358"/>
                    <a:pt x="1" y="6287"/>
                    <a:pt x="24" y="6334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2" y="6906"/>
                    <a:pt x="692" y="7245"/>
                    <a:pt x="1275" y="7245"/>
                  </a:cubicBezTo>
                  <a:cubicBezTo>
                    <a:pt x="1517" y="7245"/>
                    <a:pt x="1764" y="7186"/>
                    <a:pt x="1983" y="7059"/>
                  </a:cubicBezTo>
                  <a:cubicBezTo>
                    <a:pt x="2278" y="6889"/>
                    <a:pt x="2467" y="6619"/>
                    <a:pt x="2519" y="6318"/>
                  </a:cubicBezTo>
                  <a:cubicBezTo>
                    <a:pt x="2533" y="6200"/>
                    <a:pt x="2530" y="6919"/>
                    <a:pt x="2530" y="26"/>
                  </a:cubicBezTo>
                  <a:lnTo>
                    <a:pt x="2530" y="26"/>
                  </a:lnTo>
                  <a:cubicBezTo>
                    <a:pt x="2489" y="367"/>
                    <a:pt x="1912" y="657"/>
                    <a:pt x="1263" y="657"/>
                  </a:cubicBezTo>
                  <a:cubicBezTo>
                    <a:pt x="1027" y="657"/>
                    <a:pt x="781" y="619"/>
                    <a:pt x="548" y="531"/>
                  </a:cubicBezTo>
                  <a:cubicBezTo>
                    <a:pt x="312" y="442"/>
                    <a:pt x="20" y="253"/>
                    <a:pt x="8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1"/>
            <p:cNvSpPr/>
            <p:nvPr/>
          </p:nvSpPr>
          <p:spPr>
            <a:xfrm>
              <a:off x="3151900" y="4955225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0" y="24"/>
                  </a:moveTo>
                  <a:cubicBezTo>
                    <a:pt x="252" y="24"/>
                    <a:pt x="317" y="89"/>
                    <a:pt x="317" y="171"/>
                  </a:cubicBezTo>
                  <a:cubicBezTo>
                    <a:pt x="317" y="252"/>
                    <a:pt x="252" y="318"/>
                    <a:pt x="170" y="318"/>
                  </a:cubicBezTo>
                  <a:cubicBezTo>
                    <a:pt x="89" y="318"/>
                    <a:pt x="23" y="252"/>
                    <a:pt x="23" y="171"/>
                  </a:cubicBezTo>
                  <a:cubicBezTo>
                    <a:pt x="23" y="89"/>
                    <a:pt x="89" y="24"/>
                    <a:pt x="170" y="24"/>
                  </a:cubicBezTo>
                  <a:close/>
                  <a:moveTo>
                    <a:pt x="170" y="0"/>
                  </a:moveTo>
                  <a:cubicBezTo>
                    <a:pt x="77" y="0"/>
                    <a:pt x="0" y="77"/>
                    <a:pt x="0" y="171"/>
                  </a:cubicBezTo>
                  <a:cubicBezTo>
                    <a:pt x="0" y="264"/>
                    <a:pt x="76" y="341"/>
                    <a:pt x="170" y="341"/>
                  </a:cubicBezTo>
                  <a:cubicBezTo>
                    <a:pt x="264" y="341"/>
                    <a:pt x="342" y="265"/>
                    <a:pt x="341" y="171"/>
                  </a:cubicBezTo>
                  <a:cubicBezTo>
                    <a:pt x="341" y="78"/>
                    <a:pt x="264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3153075" y="5000350"/>
              <a:ext cx="5300" cy="5350"/>
            </a:xfrm>
            <a:custGeom>
              <a:rect b="b" l="l" r="r" t="t"/>
              <a:pathLst>
                <a:path extrusionOk="0" h="214" w="212">
                  <a:moveTo>
                    <a:pt x="106" y="26"/>
                  </a:moveTo>
                  <a:cubicBezTo>
                    <a:pt x="152" y="26"/>
                    <a:pt x="189" y="62"/>
                    <a:pt x="187" y="106"/>
                  </a:cubicBezTo>
                  <a:cubicBezTo>
                    <a:pt x="187" y="151"/>
                    <a:pt x="150" y="188"/>
                    <a:pt x="106" y="188"/>
                  </a:cubicBezTo>
                  <a:cubicBezTo>
                    <a:pt x="61" y="188"/>
                    <a:pt x="25" y="151"/>
                    <a:pt x="25" y="106"/>
                  </a:cubicBezTo>
                  <a:cubicBezTo>
                    <a:pt x="25" y="62"/>
                    <a:pt x="61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8" y="1"/>
                    <a:pt x="0" y="49"/>
                    <a:pt x="0" y="106"/>
                  </a:cubicBezTo>
                  <a:cubicBezTo>
                    <a:pt x="0" y="166"/>
                    <a:pt x="49" y="213"/>
                    <a:pt x="106" y="213"/>
                  </a:cubicBezTo>
                  <a:cubicBezTo>
                    <a:pt x="165" y="213"/>
                    <a:pt x="212" y="166"/>
                    <a:pt x="211" y="106"/>
                  </a:cubicBezTo>
                  <a:cubicBezTo>
                    <a:pt x="211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1"/>
            <p:cNvSpPr/>
            <p:nvPr/>
          </p:nvSpPr>
          <p:spPr>
            <a:xfrm>
              <a:off x="3119300" y="4916525"/>
              <a:ext cx="5325" cy="5300"/>
            </a:xfrm>
            <a:custGeom>
              <a:rect b="b" l="l" r="r" t="t"/>
              <a:pathLst>
                <a:path extrusionOk="0" h="212" w="213">
                  <a:moveTo>
                    <a:pt x="106" y="24"/>
                  </a:moveTo>
                  <a:cubicBezTo>
                    <a:pt x="150" y="24"/>
                    <a:pt x="187" y="60"/>
                    <a:pt x="187" y="105"/>
                  </a:cubicBezTo>
                  <a:cubicBezTo>
                    <a:pt x="187" y="149"/>
                    <a:pt x="150" y="186"/>
                    <a:pt x="106" y="186"/>
                  </a:cubicBezTo>
                  <a:cubicBezTo>
                    <a:pt x="61" y="186"/>
                    <a:pt x="25" y="149"/>
                    <a:pt x="25" y="105"/>
                  </a:cubicBezTo>
                  <a:cubicBezTo>
                    <a:pt x="25" y="60"/>
                    <a:pt x="61" y="24"/>
                    <a:pt x="106" y="24"/>
                  </a:cubicBezTo>
                  <a:close/>
                  <a:moveTo>
                    <a:pt x="106" y="1"/>
                  </a:moveTo>
                  <a:cubicBezTo>
                    <a:pt x="48" y="1"/>
                    <a:pt x="1" y="49"/>
                    <a:pt x="1" y="106"/>
                  </a:cubicBezTo>
                  <a:cubicBezTo>
                    <a:pt x="1" y="164"/>
                    <a:pt x="49" y="211"/>
                    <a:pt x="106" y="211"/>
                  </a:cubicBezTo>
                  <a:cubicBezTo>
                    <a:pt x="164" y="211"/>
                    <a:pt x="212" y="164"/>
                    <a:pt x="212" y="106"/>
                  </a:cubicBezTo>
                  <a:cubicBezTo>
                    <a:pt x="212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3124050" y="49219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1" y="24"/>
                  </a:moveTo>
                  <a:cubicBezTo>
                    <a:pt x="130" y="24"/>
                    <a:pt x="159" y="55"/>
                    <a:pt x="159" y="93"/>
                  </a:cubicBezTo>
                  <a:cubicBezTo>
                    <a:pt x="159" y="131"/>
                    <a:pt x="128" y="161"/>
                    <a:pt x="91" y="161"/>
                  </a:cubicBezTo>
                  <a:cubicBezTo>
                    <a:pt x="54" y="161"/>
                    <a:pt x="23" y="129"/>
                    <a:pt x="23" y="93"/>
                  </a:cubicBezTo>
                  <a:cubicBezTo>
                    <a:pt x="23" y="55"/>
                    <a:pt x="55" y="24"/>
                    <a:pt x="91" y="24"/>
                  </a:cubicBezTo>
                  <a:close/>
                  <a:moveTo>
                    <a:pt x="91" y="0"/>
                  </a:moveTo>
                  <a:cubicBezTo>
                    <a:pt x="41" y="0"/>
                    <a:pt x="0" y="40"/>
                    <a:pt x="0" y="91"/>
                  </a:cubicBezTo>
                  <a:cubicBezTo>
                    <a:pt x="0" y="143"/>
                    <a:pt x="42" y="184"/>
                    <a:pt x="91" y="184"/>
                  </a:cubicBezTo>
                  <a:cubicBezTo>
                    <a:pt x="143" y="184"/>
                    <a:pt x="183" y="143"/>
                    <a:pt x="183" y="91"/>
                  </a:cubicBezTo>
                  <a:cubicBezTo>
                    <a:pt x="183" y="40"/>
                    <a:pt x="143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1"/>
            <p:cNvSpPr/>
            <p:nvPr/>
          </p:nvSpPr>
          <p:spPr>
            <a:xfrm>
              <a:off x="3119500" y="498425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7" y="25"/>
                  </a:moveTo>
                  <a:cubicBezTo>
                    <a:pt x="199" y="25"/>
                    <a:pt x="250" y="75"/>
                    <a:pt x="251" y="138"/>
                  </a:cubicBezTo>
                  <a:cubicBezTo>
                    <a:pt x="251" y="201"/>
                    <a:pt x="200" y="252"/>
                    <a:pt x="137" y="252"/>
                  </a:cubicBezTo>
                  <a:cubicBezTo>
                    <a:pt x="74" y="252"/>
                    <a:pt x="24" y="201"/>
                    <a:pt x="24" y="138"/>
                  </a:cubicBezTo>
                  <a:cubicBezTo>
                    <a:pt x="24" y="75"/>
                    <a:pt x="74" y="25"/>
                    <a:pt x="137" y="25"/>
                  </a:cubicBezTo>
                  <a:close/>
                  <a:moveTo>
                    <a:pt x="137" y="1"/>
                  </a:moveTo>
                  <a:cubicBezTo>
                    <a:pt x="62" y="1"/>
                    <a:pt x="0" y="62"/>
                    <a:pt x="0" y="138"/>
                  </a:cubicBezTo>
                  <a:cubicBezTo>
                    <a:pt x="0" y="214"/>
                    <a:pt x="62" y="276"/>
                    <a:pt x="137" y="276"/>
                  </a:cubicBezTo>
                  <a:cubicBezTo>
                    <a:pt x="213" y="276"/>
                    <a:pt x="273" y="214"/>
                    <a:pt x="275" y="138"/>
                  </a:cubicBezTo>
                  <a:cubicBezTo>
                    <a:pt x="275" y="62"/>
                    <a:pt x="214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3128550" y="494835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9" y="24"/>
                  </a:moveTo>
                  <a:cubicBezTo>
                    <a:pt x="201" y="24"/>
                    <a:pt x="252" y="75"/>
                    <a:pt x="252" y="138"/>
                  </a:cubicBezTo>
                  <a:cubicBezTo>
                    <a:pt x="252" y="201"/>
                    <a:pt x="201" y="252"/>
                    <a:pt x="139" y="252"/>
                  </a:cubicBezTo>
                  <a:cubicBezTo>
                    <a:pt x="76" y="252"/>
                    <a:pt x="24" y="201"/>
                    <a:pt x="24" y="138"/>
                  </a:cubicBezTo>
                  <a:cubicBezTo>
                    <a:pt x="24" y="75"/>
                    <a:pt x="76" y="24"/>
                    <a:pt x="139" y="24"/>
                  </a:cubicBezTo>
                  <a:close/>
                  <a:moveTo>
                    <a:pt x="139" y="1"/>
                  </a:moveTo>
                  <a:cubicBezTo>
                    <a:pt x="62" y="1"/>
                    <a:pt x="0" y="63"/>
                    <a:pt x="0" y="138"/>
                  </a:cubicBezTo>
                  <a:cubicBezTo>
                    <a:pt x="0" y="215"/>
                    <a:pt x="62" y="275"/>
                    <a:pt x="139" y="275"/>
                  </a:cubicBezTo>
                  <a:cubicBezTo>
                    <a:pt x="214" y="275"/>
                    <a:pt x="276" y="215"/>
                    <a:pt x="276" y="138"/>
                  </a:cubicBezTo>
                  <a:cubicBezTo>
                    <a:pt x="276" y="63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1"/>
            <p:cNvSpPr/>
            <p:nvPr/>
          </p:nvSpPr>
          <p:spPr>
            <a:xfrm>
              <a:off x="3120375" y="501997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63" y="26"/>
                  </a:moveTo>
                  <a:cubicBezTo>
                    <a:pt x="84" y="26"/>
                    <a:pt x="102" y="43"/>
                    <a:pt x="101" y="64"/>
                  </a:cubicBezTo>
                  <a:cubicBezTo>
                    <a:pt x="101" y="85"/>
                    <a:pt x="84" y="101"/>
                    <a:pt x="63" y="101"/>
                  </a:cubicBezTo>
                  <a:cubicBezTo>
                    <a:pt x="42" y="101"/>
                    <a:pt x="26" y="85"/>
                    <a:pt x="26" y="64"/>
                  </a:cubicBezTo>
                  <a:cubicBezTo>
                    <a:pt x="26" y="43"/>
                    <a:pt x="42" y="26"/>
                    <a:pt x="63" y="26"/>
                  </a:cubicBezTo>
                  <a:close/>
                  <a:moveTo>
                    <a:pt x="63" y="1"/>
                  </a:moveTo>
                  <a:cubicBezTo>
                    <a:pt x="28" y="1"/>
                    <a:pt x="1" y="28"/>
                    <a:pt x="1" y="64"/>
                  </a:cubicBezTo>
                  <a:cubicBezTo>
                    <a:pt x="1" y="99"/>
                    <a:pt x="29" y="127"/>
                    <a:pt x="63" y="127"/>
                  </a:cubicBezTo>
                  <a:cubicBezTo>
                    <a:pt x="97" y="127"/>
                    <a:pt x="126" y="99"/>
                    <a:pt x="126" y="64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1"/>
            <p:cNvSpPr/>
            <p:nvPr/>
          </p:nvSpPr>
          <p:spPr>
            <a:xfrm>
              <a:off x="3149675" y="4955800"/>
              <a:ext cx="3150" cy="3150"/>
            </a:xfrm>
            <a:custGeom>
              <a:rect b="b" l="l" r="r" t="t"/>
              <a:pathLst>
                <a:path extrusionOk="0" h="126" w="126">
                  <a:moveTo>
                    <a:pt x="63" y="24"/>
                  </a:moveTo>
                  <a:cubicBezTo>
                    <a:pt x="84" y="24"/>
                    <a:pt x="101" y="42"/>
                    <a:pt x="101" y="63"/>
                  </a:cubicBezTo>
                  <a:cubicBezTo>
                    <a:pt x="101" y="84"/>
                    <a:pt x="84" y="101"/>
                    <a:pt x="63" y="101"/>
                  </a:cubicBezTo>
                  <a:cubicBezTo>
                    <a:pt x="42" y="101"/>
                    <a:pt x="24" y="84"/>
                    <a:pt x="24" y="63"/>
                  </a:cubicBezTo>
                  <a:cubicBezTo>
                    <a:pt x="24" y="41"/>
                    <a:pt x="42" y="24"/>
                    <a:pt x="63" y="24"/>
                  </a:cubicBezTo>
                  <a:close/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9" y="126"/>
                    <a:pt x="63" y="126"/>
                  </a:cubicBezTo>
                  <a:cubicBezTo>
                    <a:pt x="97" y="126"/>
                    <a:pt x="126" y="98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1"/>
            <p:cNvSpPr/>
            <p:nvPr/>
          </p:nvSpPr>
          <p:spPr>
            <a:xfrm>
              <a:off x="3151250" y="5039700"/>
              <a:ext cx="4900" cy="4925"/>
            </a:xfrm>
            <a:custGeom>
              <a:rect b="b" l="l" r="r" t="t"/>
              <a:pathLst>
                <a:path extrusionOk="0" h="197" w="196">
                  <a:moveTo>
                    <a:pt x="98" y="23"/>
                  </a:moveTo>
                  <a:cubicBezTo>
                    <a:pt x="138" y="23"/>
                    <a:pt x="173" y="58"/>
                    <a:pt x="173" y="98"/>
                  </a:cubicBezTo>
                  <a:cubicBezTo>
                    <a:pt x="173" y="139"/>
                    <a:pt x="138" y="173"/>
                    <a:pt x="98" y="173"/>
                  </a:cubicBezTo>
                  <a:cubicBezTo>
                    <a:pt x="58" y="173"/>
                    <a:pt x="23" y="139"/>
                    <a:pt x="23" y="98"/>
                  </a:cubicBezTo>
                  <a:cubicBezTo>
                    <a:pt x="23" y="58"/>
                    <a:pt x="58" y="23"/>
                    <a:pt x="98" y="23"/>
                  </a:cubicBezTo>
                  <a:close/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3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1"/>
            <p:cNvSpPr/>
            <p:nvPr/>
          </p:nvSpPr>
          <p:spPr>
            <a:xfrm>
              <a:off x="3136250" y="5047425"/>
              <a:ext cx="8625" cy="8575"/>
            </a:xfrm>
            <a:custGeom>
              <a:rect b="b" l="l" r="r" t="t"/>
              <a:pathLst>
                <a:path extrusionOk="0" h="343" w="345">
                  <a:moveTo>
                    <a:pt x="172" y="23"/>
                  </a:moveTo>
                  <a:cubicBezTo>
                    <a:pt x="255" y="23"/>
                    <a:pt x="320" y="90"/>
                    <a:pt x="320" y="171"/>
                  </a:cubicBezTo>
                  <a:cubicBezTo>
                    <a:pt x="320" y="253"/>
                    <a:pt x="253" y="320"/>
                    <a:pt x="172" y="320"/>
                  </a:cubicBezTo>
                  <a:cubicBezTo>
                    <a:pt x="90" y="320"/>
                    <a:pt x="24" y="253"/>
                    <a:pt x="24" y="171"/>
                  </a:cubicBezTo>
                  <a:cubicBezTo>
                    <a:pt x="24" y="90"/>
                    <a:pt x="90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8" y="0"/>
                    <a:pt x="0" y="77"/>
                    <a:pt x="0" y="171"/>
                  </a:cubicBezTo>
                  <a:cubicBezTo>
                    <a:pt x="0" y="265"/>
                    <a:pt x="78" y="343"/>
                    <a:pt x="172" y="343"/>
                  </a:cubicBezTo>
                  <a:cubicBezTo>
                    <a:pt x="267" y="343"/>
                    <a:pt x="345" y="265"/>
                    <a:pt x="344" y="171"/>
                  </a:cubicBezTo>
                  <a:cubicBezTo>
                    <a:pt x="344" y="77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1"/>
            <p:cNvSpPr/>
            <p:nvPr/>
          </p:nvSpPr>
          <p:spPr>
            <a:xfrm>
              <a:off x="3153675" y="4915425"/>
              <a:ext cx="4950" cy="4950"/>
            </a:xfrm>
            <a:custGeom>
              <a:rect b="b" l="l" r="r" t="t"/>
              <a:pathLst>
                <a:path extrusionOk="0" h="198" w="198">
                  <a:moveTo>
                    <a:pt x="99" y="25"/>
                  </a:moveTo>
                  <a:cubicBezTo>
                    <a:pt x="141" y="25"/>
                    <a:pt x="173" y="57"/>
                    <a:pt x="173" y="99"/>
                  </a:cubicBezTo>
                  <a:cubicBezTo>
                    <a:pt x="173" y="140"/>
                    <a:pt x="140" y="173"/>
                    <a:pt x="99" y="173"/>
                  </a:cubicBezTo>
                  <a:cubicBezTo>
                    <a:pt x="58" y="173"/>
                    <a:pt x="25" y="140"/>
                    <a:pt x="25" y="99"/>
                  </a:cubicBezTo>
                  <a:cubicBezTo>
                    <a:pt x="25" y="58"/>
                    <a:pt x="58" y="25"/>
                    <a:pt x="99" y="25"/>
                  </a:cubicBezTo>
                  <a:close/>
                  <a:moveTo>
                    <a:pt x="99" y="1"/>
                  </a:moveTo>
                  <a:cubicBezTo>
                    <a:pt x="46" y="1"/>
                    <a:pt x="1" y="46"/>
                    <a:pt x="1" y="99"/>
                  </a:cubicBezTo>
                  <a:cubicBezTo>
                    <a:pt x="1" y="153"/>
                    <a:pt x="46" y="198"/>
                    <a:pt x="99" y="198"/>
                  </a:cubicBezTo>
                  <a:cubicBezTo>
                    <a:pt x="154" y="198"/>
                    <a:pt x="197" y="153"/>
                    <a:pt x="197" y="99"/>
                  </a:cubicBezTo>
                  <a:cubicBezTo>
                    <a:pt x="197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1"/>
            <p:cNvSpPr/>
            <p:nvPr/>
          </p:nvSpPr>
          <p:spPr>
            <a:xfrm>
              <a:off x="3150925" y="4776775"/>
              <a:ext cx="11100" cy="298525"/>
            </a:xfrm>
            <a:custGeom>
              <a:rect b="b" l="l" r="r" t="t"/>
              <a:pathLst>
                <a:path extrusionOk="0" h="11941" w="444">
                  <a:moveTo>
                    <a:pt x="444" y="0"/>
                  </a:moveTo>
                  <a:cubicBezTo>
                    <a:pt x="301" y="55"/>
                    <a:pt x="152" y="94"/>
                    <a:pt x="1" y="119"/>
                  </a:cubicBezTo>
                  <a:lnTo>
                    <a:pt x="1" y="11940"/>
                  </a:lnTo>
                  <a:cubicBezTo>
                    <a:pt x="131" y="11908"/>
                    <a:pt x="258" y="11856"/>
                    <a:pt x="378" y="11786"/>
                  </a:cubicBezTo>
                  <a:cubicBezTo>
                    <a:pt x="401" y="11775"/>
                    <a:pt x="423" y="11761"/>
                    <a:pt x="444" y="11748"/>
                  </a:cubicBezTo>
                  <a:lnTo>
                    <a:pt x="444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1"/>
            <p:cNvSpPr/>
            <p:nvPr/>
          </p:nvSpPr>
          <p:spPr>
            <a:xfrm>
              <a:off x="3117775" y="4776600"/>
              <a:ext cx="11100" cy="298675"/>
            </a:xfrm>
            <a:custGeom>
              <a:rect b="b" l="l" r="r" t="t"/>
              <a:pathLst>
                <a:path extrusionOk="0" h="11947" w="444">
                  <a:moveTo>
                    <a:pt x="1" y="1"/>
                  </a:moveTo>
                  <a:lnTo>
                    <a:pt x="1" y="11753"/>
                  </a:lnTo>
                  <a:cubicBezTo>
                    <a:pt x="22" y="11766"/>
                    <a:pt x="44" y="11781"/>
                    <a:pt x="67" y="11792"/>
                  </a:cubicBezTo>
                  <a:cubicBezTo>
                    <a:pt x="185" y="11861"/>
                    <a:pt x="311" y="11914"/>
                    <a:pt x="444" y="11946"/>
                  </a:cubicBezTo>
                  <a:lnTo>
                    <a:pt x="444" y="122"/>
                  </a:lnTo>
                  <a:cubicBezTo>
                    <a:pt x="288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1"/>
            <p:cNvSpPr/>
            <p:nvPr/>
          </p:nvSpPr>
          <p:spPr>
            <a:xfrm>
              <a:off x="3179700" y="4777825"/>
              <a:ext cx="82325" cy="52875"/>
            </a:xfrm>
            <a:custGeom>
              <a:rect b="b" l="l" r="r" t="t"/>
              <a:pathLst>
                <a:path extrusionOk="0" h="2115" w="3293">
                  <a:moveTo>
                    <a:pt x="1648" y="287"/>
                  </a:moveTo>
                  <a:cubicBezTo>
                    <a:pt x="2093" y="287"/>
                    <a:pt x="2545" y="418"/>
                    <a:pt x="2777" y="693"/>
                  </a:cubicBezTo>
                  <a:cubicBezTo>
                    <a:pt x="2854" y="784"/>
                    <a:pt x="2900" y="884"/>
                    <a:pt x="2906" y="984"/>
                  </a:cubicBezTo>
                  <a:lnTo>
                    <a:pt x="2907" y="1013"/>
                  </a:lnTo>
                  <a:cubicBezTo>
                    <a:pt x="2909" y="1208"/>
                    <a:pt x="2737" y="1363"/>
                    <a:pt x="2570" y="1461"/>
                  </a:cubicBezTo>
                  <a:cubicBezTo>
                    <a:pt x="2322" y="1604"/>
                    <a:pt x="1985" y="1680"/>
                    <a:pt x="1644" y="1680"/>
                  </a:cubicBezTo>
                  <a:cubicBezTo>
                    <a:pt x="1397" y="1680"/>
                    <a:pt x="1146" y="1640"/>
                    <a:pt x="926" y="1556"/>
                  </a:cubicBezTo>
                  <a:cubicBezTo>
                    <a:pt x="680" y="1463"/>
                    <a:pt x="386" y="1272"/>
                    <a:pt x="386" y="1016"/>
                  </a:cubicBezTo>
                  <a:cubicBezTo>
                    <a:pt x="386" y="706"/>
                    <a:pt x="703" y="491"/>
                    <a:pt x="999" y="389"/>
                  </a:cubicBezTo>
                  <a:cubicBezTo>
                    <a:pt x="1194" y="321"/>
                    <a:pt x="1420" y="287"/>
                    <a:pt x="1648" y="287"/>
                  </a:cubicBezTo>
                  <a:close/>
                  <a:moveTo>
                    <a:pt x="1646" y="1"/>
                  </a:moveTo>
                  <a:cubicBezTo>
                    <a:pt x="1233" y="1"/>
                    <a:pt x="818" y="94"/>
                    <a:pt x="498" y="284"/>
                  </a:cubicBezTo>
                  <a:cubicBezTo>
                    <a:pt x="224" y="446"/>
                    <a:pt x="0" y="699"/>
                    <a:pt x="0" y="1015"/>
                  </a:cubicBezTo>
                  <a:lnTo>
                    <a:pt x="0" y="1100"/>
                  </a:lnTo>
                  <a:cubicBezTo>
                    <a:pt x="0" y="1280"/>
                    <a:pt x="68" y="1439"/>
                    <a:pt x="185" y="1576"/>
                  </a:cubicBezTo>
                  <a:cubicBezTo>
                    <a:pt x="240" y="1641"/>
                    <a:pt x="308" y="1702"/>
                    <a:pt x="384" y="1756"/>
                  </a:cubicBezTo>
                  <a:cubicBezTo>
                    <a:pt x="492" y="1834"/>
                    <a:pt x="619" y="1902"/>
                    <a:pt x="759" y="1954"/>
                  </a:cubicBezTo>
                  <a:cubicBezTo>
                    <a:pt x="896" y="2007"/>
                    <a:pt x="1047" y="2047"/>
                    <a:pt x="1203" y="2075"/>
                  </a:cubicBezTo>
                  <a:cubicBezTo>
                    <a:pt x="1351" y="2101"/>
                    <a:pt x="1504" y="2114"/>
                    <a:pt x="1658" y="2114"/>
                  </a:cubicBezTo>
                  <a:cubicBezTo>
                    <a:pt x="1801" y="2114"/>
                    <a:pt x="1945" y="2103"/>
                    <a:pt x="2085" y="2080"/>
                  </a:cubicBezTo>
                  <a:cubicBezTo>
                    <a:pt x="2237" y="2056"/>
                    <a:pt x="2387" y="2016"/>
                    <a:pt x="2529" y="1960"/>
                  </a:cubicBezTo>
                  <a:cubicBezTo>
                    <a:pt x="2615" y="1928"/>
                    <a:pt x="2699" y="1887"/>
                    <a:pt x="2777" y="1841"/>
                  </a:cubicBezTo>
                  <a:cubicBezTo>
                    <a:pt x="2822" y="1815"/>
                    <a:pt x="2865" y="1787"/>
                    <a:pt x="2907" y="1756"/>
                  </a:cubicBezTo>
                  <a:cubicBezTo>
                    <a:pt x="2981" y="1703"/>
                    <a:pt x="3052" y="1640"/>
                    <a:pt x="3106" y="1572"/>
                  </a:cubicBezTo>
                  <a:cubicBezTo>
                    <a:pt x="3220" y="1440"/>
                    <a:pt x="3292" y="1281"/>
                    <a:pt x="3292" y="1103"/>
                  </a:cubicBezTo>
                  <a:lnTo>
                    <a:pt x="3292" y="1018"/>
                  </a:lnTo>
                  <a:cubicBezTo>
                    <a:pt x="3292" y="790"/>
                    <a:pt x="3177" y="594"/>
                    <a:pt x="3011" y="441"/>
                  </a:cubicBezTo>
                  <a:cubicBezTo>
                    <a:pt x="2692" y="150"/>
                    <a:pt x="2171" y="1"/>
                    <a:pt x="164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1"/>
            <p:cNvSpPr/>
            <p:nvPr/>
          </p:nvSpPr>
          <p:spPr>
            <a:xfrm>
              <a:off x="3184350" y="4817025"/>
              <a:ext cx="73075" cy="309800"/>
            </a:xfrm>
            <a:custGeom>
              <a:rect b="b" l="l" r="r" t="t"/>
              <a:pathLst>
                <a:path extrusionOk="0" h="12392" w="2923">
                  <a:moveTo>
                    <a:pt x="2922" y="1"/>
                  </a:moveTo>
                  <a:cubicBezTo>
                    <a:pt x="2867" y="69"/>
                    <a:pt x="2798" y="132"/>
                    <a:pt x="2723" y="186"/>
                  </a:cubicBezTo>
                  <a:cubicBezTo>
                    <a:pt x="2723" y="1746"/>
                    <a:pt x="2723" y="3299"/>
                    <a:pt x="2721" y="4853"/>
                  </a:cubicBezTo>
                  <a:lnTo>
                    <a:pt x="2721" y="4855"/>
                  </a:lnTo>
                  <a:lnTo>
                    <a:pt x="2723" y="4883"/>
                  </a:lnTo>
                  <a:cubicBezTo>
                    <a:pt x="2723" y="4895"/>
                    <a:pt x="2723" y="4908"/>
                    <a:pt x="2721" y="4920"/>
                  </a:cubicBezTo>
                  <a:lnTo>
                    <a:pt x="2721" y="4921"/>
                  </a:lnTo>
                  <a:cubicBezTo>
                    <a:pt x="2721" y="6971"/>
                    <a:pt x="2720" y="9018"/>
                    <a:pt x="2720" y="11080"/>
                  </a:cubicBezTo>
                  <a:cubicBezTo>
                    <a:pt x="2721" y="11099"/>
                    <a:pt x="2721" y="11119"/>
                    <a:pt x="2720" y="11139"/>
                  </a:cubicBezTo>
                  <a:cubicBezTo>
                    <a:pt x="2713" y="11235"/>
                    <a:pt x="2674" y="11332"/>
                    <a:pt x="2620" y="11412"/>
                  </a:cubicBezTo>
                  <a:cubicBezTo>
                    <a:pt x="2550" y="11509"/>
                    <a:pt x="2453" y="11580"/>
                    <a:pt x="2353" y="11637"/>
                  </a:cubicBezTo>
                  <a:cubicBezTo>
                    <a:pt x="2095" y="11786"/>
                    <a:pt x="1783" y="11852"/>
                    <a:pt x="1479" y="11852"/>
                  </a:cubicBezTo>
                  <a:cubicBezTo>
                    <a:pt x="863" y="11852"/>
                    <a:pt x="274" y="11585"/>
                    <a:pt x="208" y="11207"/>
                  </a:cubicBezTo>
                  <a:cubicBezTo>
                    <a:pt x="203" y="11185"/>
                    <a:pt x="202" y="11161"/>
                    <a:pt x="202" y="11136"/>
                  </a:cubicBezTo>
                  <a:cubicBezTo>
                    <a:pt x="202" y="9051"/>
                    <a:pt x="202" y="6975"/>
                    <a:pt x="200" y="4899"/>
                  </a:cubicBezTo>
                  <a:lnTo>
                    <a:pt x="200" y="4889"/>
                  </a:lnTo>
                  <a:lnTo>
                    <a:pt x="200" y="4877"/>
                  </a:lnTo>
                  <a:lnTo>
                    <a:pt x="200" y="189"/>
                  </a:lnTo>
                  <a:cubicBezTo>
                    <a:pt x="123" y="136"/>
                    <a:pt x="55" y="74"/>
                    <a:pt x="1" y="9"/>
                  </a:cubicBezTo>
                  <a:lnTo>
                    <a:pt x="1" y="11125"/>
                  </a:lnTo>
                  <a:cubicBezTo>
                    <a:pt x="1" y="11906"/>
                    <a:pt x="719" y="12392"/>
                    <a:pt x="1468" y="12392"/>
                  </a:cubicBezTo>
                  <a:cubicBezTo>
                    <a:pt x="1749" y="12392"/>
                    <a:pt x="2034" y="12324"/>
                    <a:pt x="2287" y="12177"/>
                  </a:cubicBezTo>
                  <a:cubicBezTo>
                    <a:pt x="2690" y="11943"/>
                    <a:pt x="2922" y="11548"/>
                    <a:pt x="2922" y="11125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1"/>
            <p:cNvSpPr/>
            <p:nvPr/>
          </p:nvSpPr>
          <p:spPr>
            <a:xfrm>
              <a:off x="3189325" y="4784975"/>
              <a:ext cx="63125" cy="34850"/>
            </a:xfrm>
            <a:custGeom>
              <a:rect b="b" l="l" r="r" t="t"/>
              <a:pathLst>
                <a:path extrusionOk="0" h="1394" w="2525">
                  <a:moveTo>
                    <a:pt x="1263" y="1"/>
                  </a:moveTo>
                  <a:cubicBezTo>
                    <a:pt x="1035" y="1"/>
                    <a:pt x="809" y="35"/>
                    <a:pt x="614" y="103"/>
                  </a:cubicBezTo>
                  <a:cubicBezTo>
                    <a:pt x="318" y="205"/>
                    <a:pt x="1" y="420"/>
                    <a:pt x="1" y="730"/>
                  </a:cubicBezTo>
                  <a:cubicBezTo>
                    <a:pt x="1" y="986"/>
                    <a:pt x="295" y="1177"/>
                    <a:pt x="541" y="1270"/>
                  </a:cubicBezTo>
                  <a:cubicBezTo>
                    <a:pt x="761" y="1354"/>
                    <a:pt x="1012" y="1394"/>
                    <a:pt x="1259" y="1394"/>
                  </a:cubicBezTo>
                  <a:cubicBezTo>
                    <a:pt x="1600" y="1394"/>
                    <a:pt x="1937" y="1318"/>
                    <a:pt x="2185" y="1175"/>
                  </a:cubicBezTo>
                  <a:cubicBezTo>
                    <a:pt x="2352" y="1077"/>
                    <a:pt x="2524" y="922"/>
                    <a:pt x="2524" y="729"/>
                  </a:cubicBezTo>
                  <a:lnTo>
                    <a:pt x="2522" y="699"/>
                  </a:lnTo>
                  <a:cubicBezTo>
                    <a:pt x="2516" y="599"/>
                    <a:pt x="2470" y="498"/>
                    <a:pt x="2393" y="407"/>
                  </a:cubicBezTo>
                  <a:cubicBezTo>
                    <a:pt x="2160" y="132"/>
                    <a:pt x="1708" y="1"/>
                    <a:pt x="1263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1"/>
            <p:cNvSpPr/>
            <p:nvPr/>
          </p:nvSpPr>
          <p:spPr>
            <a:xfrm>
              <a:off x="3252375" y="4938400"/>
              <a:ext cx="75" cy="1625"/>
            </a:xfrm>
            <a:custGeom>
              <a:rect b="b" l="l" r="r" t="t"/>
              <a:pathLst>
                <a:path extrusionOk="0" h="65" w="3">
                  <a:moveTo>
                    <a:pt x="0" y="0"/>
                  </a:moveTo>
                  <a:lnTo>
                    <a:pt x="0" y="65"/>
                  </a:lnTo>
                  <a:cubicBezTo>
                    <a:pt x="2" y="53"/>
                    <a:pt x="2" y="40"/>
                    <a:pt x="2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1"/>
            <p:cNvSpPr/>
            <p:nvPr/>
          </p:nvSpPr>
          <p:spPr>
            <a:xfrm>
              <a:off x="3189350" y="4821650"/>
              <a:ext cx="63100" cy="117200"/>
            </a:xfrm>
            <a:custGeom>
              <a:rect b="b" l="l" r="r" t="t"/>
              <a:pathLst>
                <a:path extrusionOk="0" h="4688" w="2524">
                  <a:moveTo>
                    <a:pt x="1" y="1"/>
                  </a:moveTo>
                  <a:lnTo>
                    <a:pt x="1" y="4688"/>
                  </a:lnTo>
                  <a:cubicBezTo>
                    <a:pt x="8" y="4385"/>
                    <a:pt x="322" y="4175"/>
                    <a:pt x="614" y="4074"/>
                  </a:cubicBezTo>
                  <a:cubicBezTo>
                    <a:pt x="809" y="4007"/>
                    <a:pt x="1034" y="3973"/>
                    <a:pt x="1262" y="3973"/>
                  </a:cubicBezTo>
                  <a:cubicBezTo>
                    <a:pt x="1707" y="3973"/>
                    <a:pt x="2159" y="4104"/>
                    <a:pt x="2393" y="4379"/>
                  </a:cubicBezTo>
                  <a:cubicBezTo>
                    <a:pt x="2469" y="4469"/>
                    <a:pt x="2515" y="4567"/>
                    <a:pt x="2521" y="4668"/>
                  </a:cubicBezTo>
                  <a:cubicBezTo>
                    <a:pt x="2523" y="3115"/>
                    <a:pt x="2523" y="1562"/>
                    <a:pt x="2523" y="1"/>
                  </a:cubicBezTo>
                  <a:lnTo>
                    <a:pt x="2523" y="1"/>
                  </a:lnTo>
                  <a:cubicBezTo>
                    <a:pt x="2482" y="32"/>
                    <a:pt x="2439" y="60"/>
                    <a:pt x="2394" y="84"/>
                  </a:cubicBezTo>
                  <a:cubicBezTo>
                    <a:pt x="2069" y="272"/>
                    <a:pt x="1669" y="358"/>
                    <a:pt x="1275" y="358"/>
                  </a:cubicBezTo>
                  <a:cubicBezTo>
                    <a:pt x="792" y="358"/>
                    <a:pt x="318" y="229"/>
                    <a:pt x="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1"/>
            <p:cNvSpPr/>
            <p:nvPr/>
          </p:nvSpPr>
          <p:spPr>
            <a:xfrm>
              <a:off x="3189325" y="4920975"/>
              <a:ext cx="63075" cy="34825"/>
            </a:xfrm>
            <a:custGeom>
              <a:rect b="b" l="l" r="r" t="t"/>
              <a:pathLst>
                <a:path extrusionOk="0" h="1393" w="2523">
                  <a:moveTo>
                    <a:pt x="1263" y="0"/>
                  </a:moveTo>
                  <a:cubicBezTo>
                    <a:pt x="1035" y="0"/>
                    <a:pt x="809" y="35"/>
                    <a:pt x="614" y="102"/>
                  </a:cubicBezTo>
                  <a:cubicBezTo>
                    <a:pt x="322" y="202"/>
                    <a:pt x="9" y="414"/>
                    <a:pt x="1" y="716"/>
                  </a:cubicBezTo>
                  <a:lnTo>
                    <a:pt x="1" y="728"/>
                  </a:lnTo>
                  <a:lnTo>
                    <a:pt x="1" y="739"/>
                  </a:lnTo>
                  <a:cubicBezTo>
                    <a:pt x="9" y="990"/>
                    <a:pt x="299" y="1177"/>
                    <a:pt x="541" y="1269"/>
                  </a:cubicBezTo>
                  <a:cubicBezTo>
                    <a:pt x="761" y="1352"/>
                    <a:pt x="1012" y="1393"/>
                    <a:pt x="1259" y="1393"/>
                  </a:cubicBezTo>
                  <a:cubicBezTo>
                    <a:pt x="1600" y="1393"/>
                    <a:pt x="1937" y="1317"/>
                    <a:pt x="2185" y="1173"/>
                  </a:cubicBezTo>
                  <a:cubicBezTo>
                    <a:pt x="2342" y="1082"/>
                    <a:pt x="2501" y="941"/>
                    <a:pt x="2522" y="765"/>
                  </a:cubicBezTo>
                  <a:lnTo>
                    <a:pt x="2522" y="763"/>
                  </a:lnTo>
                  <a:cubicBezTo>
                    <a:pt x="2522" y="740"/>
                    <a:pt x="2522" y="718"/>
                    <a:pt x="2521" y="698"/>
                  </a:cubicBezTo>
                  <a:lnTo>
                    <a:pt x="2521" y="697"/>
                  </a:lnTo>
                  <a:cubicBezTo>
                    <a:pt x="2515" y="595"/>
                    <a:pt x="2469" y="498"/>
                    <a:pt x="2392" y="407"/>
                  </a:cubicBezTo>
                  <a:cubicBezTo>
                    <a:pt x="2160" y="132"/>
                    <a:pt x="1708" y="0"/>
                    <a:pt x="12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3252350" y="5094050"/>
              <a:ext cx="50" cy="1475"/>
            </a:xfrm>
            <a:custGeom>
              <a:rect b="b" l="l" r="r" t="t"/>
              <a:pathLst>
                <a:path extrusionOk="0" h="59" w="2">
                  <a:moveTo>
                    <a:pt x="0" y="0"/>
                  </a:moveTo>
                  <a:lnTo>
                    <a:pt x="0" y="59"/>
                  </a:lnTo>
                  <a:cubicBezTo>
                    <a:pt x="1" y="39"/>
                    <a:pt x="1" y="20"/>
                    <a:pt x="0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1"/>
            <p:cNvSpPr/>
            <p:nvPr/>
          </p:nvSpPr>
          <p:spPr>
            <a:xfrm>
              <a:off x="3189125" y="4939425"/>
              <a:ext cx="63350" cy="181125"/>
            </a:xfrm>
            <a:custGeom>
              <a:rect b="b" l="l" r="r" t="t"/>
              <a:pathLst>
                <a:path extrusionOk="0" h="7245" w="2534">
                  <a:moveTo>
                    <a:pt x="9" y="1"/>
                  </a:moveTo>
                  <a:cubicBezTo>
                    <a:pt x="9" y="6358"/>
                    <a:pt x="0" y="6287"/>
                    <a:pt x="24" y="6334"/>
                  </a:cubicBezTo>
                  <a:cubicBezTo>
                    <a:pt x="25" y="6338"/>
                    <a:pt x="25" y="6341"/>
                    <a:pt x="25" y="6346"/>
                  </a:cubicBezTo>
                  <a:cubicBezTo>
                    <a:pt x="133" y="6906"/>
                    <a:pt x="693" y="7245"/>
                    <a:pt x="1275" y="7245"/>
                  </a:cubicBezTo>
                  <a:cubicBezTo>
                    <a:pt x="1518" y="7245"/>
                    <a:pt x="1764" y="7186"/>
                    <a:pt x="1984" y="7059"/>
                  </a:cubicBezTo>
                  <a:cubicBezTo>
                    <a:pt x="2278" y="6889"/>
                    <a:pt x="2466" y="6618"/>
                    <a:pt x="2519" y="6318"/>
                  </a:cubicBezTo>
                  <a:cubicBezTo>
                    <a:pt x="2533" y="6199"/>
                    <a:pt x="2530" y="6919"/>
                    <a:pt x="2530" y="26"/>
                  </a:cubicBezTo>
                  <a:lnTo>
                    <a:pt x="2530" y="26"/>
                  </a:lnTo>
                  <a:cubicBezTo>
                    <a:pt x="2488" y="367"/>
                    <a:pt x="1912" y="657"/>
                    <a:pt x="1263" y="657"/>
                  </a:cubicBezTo>
                  <a:cubicBezTo>
                    <a:pt x="1027" y="657"/>
                    <a:pt x="782" y="619"/>
                    <a:pt x="549" y="531"/>
                  </a:cubicBezTo>
                  <a:cubicBezTo>
                    <a:pt x="312" y="442"/>
                    <a:pt x="20" y="253"/>
                    <a:pt x="9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1"/>
            <p:cNvSpPr/>
            <p:nvPr/>
          </p:nvSpPr>
          <p:spPr>
            <a:xfrm>
              <a:off x="3232825" y="5005275"/>
              <a:ext cx="8550" cy="8525"/>
            </a:xfrm>
            <a:custGeom>
              <a:rect b="b" l="l" r="r" t="t"/>
              <a:pathLst>
                <a:path extrusionOk="0" h="341" w="342">
                  <a:moveTo>
                    <a:pt x="172" y="22"/>
                  </a:moveTo>
                  <a:cubicBezTo>
                    <a:pt x="252" y="22"/>
                    <a:pt x="318" y="87"/>
                    <a:pt x="318" y="169"/>
                  </a:cubicBezTo>
                  <a:cubicBezTo>
                    <a:pt x="318" y="250"/>
                    <a:pt x="252" y="316"/>
                    <a:pt x="172" y="316"/>
                  </a:cubicBezTo>
                  <a:cubicBezTo>
                    <a:pt x="90" y="316"/>
                    <a:pt x="25" y="250"/>
                    <a:pt x="25" y="169"/>
                  </a:cubicBezTo>
                  <a:cubicBezTo>
                    <a:pt x="25" y="87"/>
                    <a:pt x="90" y="22"/>
                    <a:pt x="172" y="22"/>
                  </a:cubicBezTo>
                  <a:close/>
                  <a:moveTo>
                    <a:pt x="172" y="0"/>
                  </a:moveTo>
                  <a:cubicBezTo>
                    <a:pt x="78" y="0"/>
                    <a:pt x="1" y="77"/>
                    <a:pt x="1" y="170"/>
                  </a:cubicBezTo>
                  <a:cubicBezTo>
                    <a:pt x="1" y="263"/>
                    <a:pt x="77" y="341"/>
                    <a:pt x="172" y="341"/>
                  </a:cubicBezTo>
                  <a:cubicBezTo>
                    <a:pt x="266" y="341"/>
                    <a:pt x="341" y="263"/>
                    <a:pt x="341" y="170"/>
                  </a:cubicBezTo>
                  <a:cubicBezTo>
                    <a:pt x="341" y="77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3234025" y="5050350"/>
              <a:ext cx="5325" cy="5350"/>
            </a:xfrm>
            <a:custGeom>
              <a:rect b="b" l="l" r="r" t="t"/>
              <a:pathLst>
                <a:path extrusionOk="0" h="214" w="213">
                  <a:moveTo>
                    <a:pt x="106" y="26"/>
                  </a:moveTo>
                  <a:cubicBezTo>
                    <a:pt x="151" y="26"/>
                    <a:pt x="188" y="62"/>
                    <a:pt x="188" y="106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5" y="151"/>
                    <a:pt x="25" y="106"/>
                  </a:cubicBezTo>
                  <a:cubicBezTo>
                    <a:pt x="25" y="62"/>
                    <a:pt x="62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7" y="1"/>
                    <a:pt x="0" y="49"/>
                    <a:pt x="0" y="106"/>
                  </a:cubicBezTo>
                  <a:cubicBezTo>
                    <a:pt x="0" y="166"/>
                    <a:pt x="48" y="213"/>
                    <a:pt x="106" y="213"/>
                  </a:cubicBezTo>
                  <a:cubicBezTo>
                    <a:pt x="163" y="213"/>
                    <a:pt x="211" y="166"/>
                    <a:pt x="213" y="106"/>
                  </a:cubicBezTo>
                  <a:cubicBezTo>
                    <a:pt x="213" y="48"/>
                    <a:pt x="163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3200250" y="4966475"/>
              <a:ext cx="5275" cy="5350"/>
            </a:xfrm>
            <a:custGeom>
              <a:rect b="b" l="l" r="r" t="t"/>
              <a:pathLst>
                <a:path extrusionOk="0" h="214" w="211">
                  <a:moveTo>
                    <a:pt x="106" y="26"/>
                  </a:moveTo>
                  <a:cubicBezTo>
                    <a:pt x="151" y="26"/>
                    <a:pt x="188" y="62"/>
                    <a:pt x="188" y="107"/>
                  </a:cubicBezTo>
                  <a:cubicBezTo>
                    <a:pt x="188" y="151"/>
                    <a:pt x="151" y="188"/>
                    <a:pt x="106" y="188"/>
                  </a:cubicBezTo>
                  <a:cubicBezTo>
                    <a:pt x="62" y="188"/>
                    <a:pt x="25" y="151"/>
                    <a:pt x="25" y="107"/>
                  </a:cubicBezTo>
                  <a:cubicBezTo>
                    <a:pt x="25" y="62"/>
                    <a:pt x="62" y="26"/>
                    <a:pt x="106" y="26"/>
                  </a:cubicBezTo>
                  <a:close/>
                  <a:moveTo>
                    <a:pt x="106" y="1"/>
                  </a:moveTo>
                  <a:cubicBezTo>
                    <a:pt x="47" y="1"/>
                    <a:pt x="0" y="50"/>
                    <a:pt x="0" y="107"/>
                  </a:cubicBezTo>
                  <a:cubicBezTo>
                    <a:pt x="0" y="166"/>
                    <a:pt x="48" y="213"/>
                    <a:pt x="106" y="213"/>
                  </a:cubicBezTo>
                  <a:cubicBezTo>
                    <a:pt x="164" y="213"/>
                    <a:pt x="211" y="166"/>
                    <a:pt x="211" y="107"/>
                  </a:cubicBezTo>
                  <a:cubicBezTo>
                    <a:pt x="211" y="48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1"/>
            <p:cNvSpPr/>
            <p:nvPr/>
          </p:nvSpPr>
          <p:spPr>
            <a:xfrm>
              <a:off x="3204975" y="4971900"/>
              <a:ext cx="4625" cy="4600"/>
            </a:xfrm>
            <a:custGeom>
              <a:rect b="b" l="l" r="r" t="t"/>
              <a:pathLst>
                <a:path extrusionOk="0" h="184" w="185">
                  <a:moveTo>
                    <a:pt x="93" y="24"/>
                  </a:moveTo>
                  <a:cubicBezTo>
                    <a:pt x="130" y="24"/>
                    <a:pt x="160" y="55"/>
                    <a:pt x="161" y="92"/>
                  </a:cubicBezTo>
                  <a:cubicBezTo>
                    <a:pt x="161" y="131"/>
                    <a:pt x="130" y="161"/>
                    <a:pt x="93" y="161"/>
                  </a:cubicBezTo>
                  <a:cubicBezTo>
                    <a:pt x="55" y="161"/>
                    <a:pt x="25" y="129"/>
                    <a:pt x="25" y="92"/>
                  </a:cubicBezTo>
                  <a:cubicBezTo>
                    <a:pt x="25" y="55"/>
                    <a:pt x="56" y="24"/>
                    <a:pt x="93" y="24"/>
                  </a:cubicBezTo>
                  <a:close/>
                  <a:moveTo>
                    <a:pt x="93" y="0"/>
                  </a:moveTo>
                  <a:cubicBezTo>
                    <a:pt x="42" y="0"/>
                    <a:pt x="1" y="42"/>
                    <a:pt x="1" y="91"/>
                  </a:cubicBezTo>
                  <a:cubicBezTo>
                    <a:pt x="1" y="143"/>
                    <a:pt x="43" y="184"/>
                    <a:pt x="93" y="184"/>
                  </a:cubicBezTo>
                  <a:cubicBezTo>
                    <a:pt x="142" y="184"/>
                    <a:pt x="184" y="143"/>
                    <a:pt x="184" y="91"/>
                  </a:cubicBezTo>
                  <a:cubicBezTo>
                    <a:pt x="184" y="40"/>
                    <a:pt x="142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1"/>
            <p:cNvSpPr/>
            <p:nvPr/>
          </p:nvSpPr>
          <p:spPr>
            <a:xfrm>
              <a:off x="3200400" y="503425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9" y="25"/>
                  </a:moveTo>
                  <a:cubicBezTo>
                    <a:pt x="202" y="25"/>
                    <a:pt x="252" y="75"/>
                    <a:pt x="252" y="138"/>
                  </a:cubicBezTo>
                  <a:cubicBezTo>
                    <a:pt x="252" y="201"/>
                    <a:pt x="202" y="252"/>
                    <a:pt x="139" y="252"/>
                  </a:cubicBezTo>
                  <a:cubicBezTo>
                    <a:pt x="76" y="252"/>
                    <a:pt x="25" y="201"/>
                    <a:pt x="25" y="138"/>
                  </a:cubicBezTo>
                  <a:cubicBezTo>
                    <a:pt x="25" y="75"/>
                    <a:pt x="76" y="25"/>
                    <a:pt x="139" y="25"/>
                  </a:cubicBezTo>
                  <a:close/>
                  <a:moveTo>
                    <a:pt x="139" y="1"/>
                  </a:moveTo>
                  <a:cubicBezTo>
                    <a:pt x="62" y="1"/>
                    <a:pt x="1" y="62"/>
                    <a:pt x="1" y="138"/>
                  </a:cubicBezTo>
                  <a:cubicBezTo>
                    <a:pt x="1" y="214"/>
                    <a:pt x="62" y="276"/>
                    <a:pt x="139" y="276"/>
                  </a:cubicBezTo>
                  <a:cubicBezTo>
                    <a:pt x="214" y="276"/>
                    <a:pt x="276" y="214"/>
                    <a:pt x="276" y="138"/>
                  </a:cubicBezTo>
                  <a:cubicBezTo>
                    <a:pt x="276" y="62"/>
                    <a:pt x="214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3209500" y="4998350"/>
              <a:ext cx="6900" cy="6900"/>
            </a:xfrm>
            <a:custGeom>
              <a:rect b="b" l="l" r="r" t="t"/>
              <a:pathLst>
                <a:path extrusionOk="0" h="276" w="276">
                  <a:moveTo>
                    <a:pt x="138" y="24"/>
                  </a:moveTo>
                  <a:cubicBezTo>
                    <a:pt x="200" y="24"/>
                    <a:pt x="251" y="75"/>
                    <a:pt x="252" y="138"/>
                  </a:cubicBezTo>
                  <a:cubicBezTo>
                    <a:pt x="252" y="201"/>
                    <a:pt x="201" y="252"/>
                    <a:pt x="138" y="252"/>
                  </a:cubicBezTo>
                  <a:cubicBezTo>
                    <a:pt x="75" y="252"/>
                    <a:pt x="24" y="201"/>
                    <a:pt x="24" y="138"/>
                  </a:cubicBezTo>
                  <a:cubicBezTo>
                    <a:pt x="24" y="75"/>
                    <a:pt x="75" y="24"/>
                    <a:pt x="138" y="24"/>
                  </a:cubicBezTo>
                  <a:close/>
                  <a:moveTo>
                    <a:pt x="138" y="1"/>
                  </a:moveTo>
                  <a:cubicBezTo>
                    <a:pt x="63" y="1"/>
                    <a:pt x="1" y="63"/>
                    <a:pt x="1" y="138"/>
                  </a:cubicBezTo>
                  <a:cubicBezTo>
                    <a:pt x="1" y="215"/>
                    <a:pt x="63" y="275"/>
                    <a:pt x="138" y="275"/>
                  </a:cubicBezTo>
                  <a:cubicBezTo>
                    <a:pt x="213" y="275"/>
                    <a:pt x="275" y="215"/>
                    <a:pt x="275" y="138"/>
                  </a:cubicBezTo>
                  <a:cubicBezTo>
                    <a:pt x="275" y="63"/>
                    <a:pt x="215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3201325" y="5069975"/>
              <a:ext cx="3150" cy="3175"/>
            </a:xfrm>
            <a:custGeom>
              <a:rect b="b" l="l" r="r" t="t"/>
              <a:pathLst>
                <a:path extrusionOk="0" h="127" w="126">
                  <a:moveTo>
                    <a:pt x="63" y="26"/>
                  </a:moveTo>
                  <a:cubicBezTo>
                    <a:pt x="84" y="26"/>
                    <a:pt x="101" y="43"/>
                    <a:pt x="101" y="64"/>
                  </a:cubicBezTo>
                  <a:cubicBezTo>
                    <a:pt x="101" y="85"/>
                    <a:pt x="84" y="101"/>
                    <a:pt x="63" y="101"/>
                  </a:cubicBezTo>
                  <a:cubicBezTo>
                    <a:pt x="42" y="101"/>
                    <a:pt x="25" y="85"/>
                    <a:pt x="25" y="64"/>
                  </a:cubicBezTo>
                  <a:cubicBezTo>
                    <a:pt x="25" y="43"/>
                    <a:pt x="42" y="26"/>
                    <a:pt x="63" y="26"/>
                  </a:cubicBezTo>
                  <a:close/>
                  <a:moveTo>
                    <a:pt x="63" y="1"/>
                  </a:moveTo>
                  <a:cubicBezTo>
                    <a:pt x="29" y="1"/>
                    <a:pt x="0" y="28"/>
                    <a:pt x="0" y="64"/>
                  </a:cubicBezTo>
                  <a:cubicBezTo>
                    <a:pt x="0" y="99"/>
                    <a:pt x="30" y="126"/>
                    <a:pt x="63" y="126"/>
                  </a:cubicBezTo>
                  <a:cubicBezTo>
                    <a:pt x="98" y="126"/>
                    <a:pt x="126" y="99"/>
                    <a:pt x="126" y="64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3230575" y="5005800"/>
              <a:ext cx="3175" cy="3150"/>
            </a:xfrm>
            <a:custGeom>
              <a:rect b="b" l="l" r="r" t="t"/>
              <a:pathLst>
                <a:path extrusionOk="0" h="126" w="127">
                  <a:moveTo>
                    <a:pt x="64" y="24"/>
                  </a:moveTo>
                  <a:cubicBezTo>
                    <a:pt x="86" y="24"/>
                    <a:pt x="102" y="42"/>
                    <a:pt x="101" y="63"/>
                  </a:cubicBezTo>
                  <a:cubicBezTo>
                    <a:pt x="101" y="84"/>
                    <a:pt x="85" y="101"/>
                    <a:pt x="64" y="101"/>
                  </a:cubicBezTo>
                  <a:cubicBezTo>
                    <a:pt x="43" y="101"/>
                    <a:pt x="26" y="84"/>
                    <a:pt x="26" y="63"/>
                  </a:cubicBezTo>
                  <a:cubicBezTo>
                    <a:pt x="26" y="42"/>
                    <a:pt x="43" y="24"/>
                    <a:pt x="64" y="24"/>
                  </a:cubicBezTo>
                  <a:close/>
                  <a:moveTo>
                    <a:pt x="64" y="0"/>
                  </a:moveTo>
                  <a:cubicBezTo>
                    <a:pt x="28" y="0"/>
                    <a:pt x="1" y="29"/>
                    <a:pt x="1" y="63"/>
                  </a:cubicBezTo>
                  <a:cubicBezTo>
                    <a:pt x="1" y="98"/>
                    <a:pt x="29" y="126"/>
                    <a:pt x="64" y="126"/>
                  </a:cubicBezTo>
                  <a:cubicBezTo>
                    <a:pt x="99" y="126"/>
                    <a:pt x="127" y="98"/>
                    <a:pt x="127" y="63"/>
                  </a:cubicBezTo>
                  <a:cubicBezTo>
                    <a:pt x="127" y="28"/>
                    <a:pt x="97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3232175" y="5089700"/>
              <a:ext cx="4950" cy="4925"/>
            </a:xfrm>
            <a:custGeom>
              <a:rect b="b" l="l" r="r" t="t"/>
              <a:pathLst>
                <a:path extrusionOk="0" h="197" w="198">
                  <a:moveTo>
                    <a:pt x="99" y="23"/>
                  </a:moveTo>
                  <a:cubicBezTo>
                    <a:pt x="140" y="23"/>
                    <a:pt x="173" y="58"/>
                    <a:pt x="174" y="98"/>
                  </a:cubicBezTo>
                  <a:cubicBezTo>
                    <a:pt x="174" y="139"/>
                    <a:pt x="140" y="173"/>
                    <a:pt x="99" y="173"/>
                  </a:cubicBezTo>
                  <a:cubicBezTo>
                    <a:pt x="58" y="173"/>
                    <a:pt x="25" y="139"/>
                    <a:pt x="25" y="98"/>
                  </a:cubicBezTo>
                  <a:cubicBezTo>
                    <a:pt x="25" y="58"/>
                    <a:pt x="58" y="23"/>
                    <a:pt x="99" y="23"/>
                  </a:cubicBezTo>
                  <a:close/>
                  <a:moveTo>
                    <a:pt x="99" y="0"/>
                  </a:moveTo>
                  <a:cubicBezTo>
                    <a:pt x="45" y="0"/>
                    <a:pt x="1" y="44"/>
                    <a:pt x="1" y="98"/>
                  </a:cubicBezTo>
                  <a:cubicBezTo>
                    <a:pt x="1" y="152"/>
                    <a:pt x="45" y="196"/>
                    <a:pt x="99" y="196"/>
                  </a:cubicBezTo>
                  <a:cubicBezTo>
                    <a:pt x="153" y="196"/>
                    <a:pt x="198" y="152"/>
                    <a:pt x="198" y="98"/>
                  </a:cubicBezTo>
                  <a:cubicBezTo>
                    <a:pt x="198" y="44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1"/>
            <p:cNvSpPr/>
            <p:nvPr/>
          </p:nvSpPr>
          <p:spPr>
            <a:xfrm>
              <a:off x="3217200" y="5097425"/>
              <a:ext cx="8600" cy="8575"/>
            </a:xfrm>
            <a:custGeom>
              <a:rect b="b" l="l" r="r" t="t"/>
              <a:pathLst>
                <a:path extrusionOk="0" h="343" w="344">
                  <a:moveTo>
                    <a:pt x="172" y="23"/>
                  </a:moveTo>
                  <a:cubicBezTo>
                    <a:pt x="253" y="23"/>
                    <a:pt x="320" y="89"/>
                    <a:pt x="320" y="171"/>
                  </a:cubicBezTo>
                  <a:cubicBezTo>
                    <a:pt x="320" y="253"/>
                    <a:pt x="253" y="319"/>
                    <a:pt x="172" y="319"/>
                  </a:cubicBezTo>
                  <a:cubicBezTo>
                    <a:pt x="91" y="319"/>
                    <a:pt x="24" y="253"/>
                    <a:pt x="24" y="171"/>
                  </a:cubicBezTo>
                  <a:cubicBezTo>
                    <a:pt x="24" y="90"/>
                    <a:pt x="91" y="23"/>
                    <a:pt x="172" y="23"/>
                  </a:cubicBezTo>
                  <a:close/>
                  <a:moveTo>
                    <a:pt x="172" y="0"/>
                  </a:moveTo>
                  <a:cubicBezTo>
                    <a:pt x="77" y="0"/>
                    <a:pt x="1" y="77"/>
                    <a:pt x="1" y="171"/>
                  </a:cubicBezTo>
                  <a:cubicBezTo>
                    <a:pt x="1" y="265"/>
                    <a:pt x="77" y="343"/>
                    <a:pt x="172" y="343"/>
                  </a:cubicBezTo>
                  <a:cubicBezTo>
                    <a:pt x="266" y="343"/>
                    <a:pt x="343" y="265"/>
                    <a:pt x="343" y="171"/>
                  </a:cubicBezTo>
                  <a:cubicBezTo>
                    <a:pt x="343" y="77"/>
                    <a:pt x="266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1"/>
            <p:cNvSpPr/>
            <p:nvPr/>
          </p:nvSpPr>
          <p:spPr>
            <a:xfrm>
              <a:off x="3234650" y="4965425"/>
              <a:ext cx="4925" cy="4950"/>
            </a:xfrm>
            <a:custGeom>
              <a:rect b="b" l="l" r="r" t="t"/>
              <a:pathLst>
                <a:path extrusionOk="0" h="198" w="197">
                  <a:moveTo>
                    <a:pt x="99" y="25"/>
                  </a:moveTo>
                  <a:cubicBezTo>
                    <a:pt x="138" y="25"/>
                    <a:pt x="173" y="57"/>
                    <a:pt x="173" y="99"/>
                  </a:cubicBezTo>
                  <a:cubicBezTo>
                    <a:pt x="173" y="140"/>
                    <a:pt x="138" y="173"/>
                    <a:pt x="99" y="173"/>
                  </a:cubicBezTo>
                  <a:cubicBezTo>
                    <a:pt x="58" y="173"/>
                    <a:pt x="23" y="140"/>
                    <a:pt x="23" y="99"/>
                  </a:cubicBezTo>
                  <a:cubicBezTo>
                    <a:pt x="23" y="58"/>
                    <a:pt x="58" y="25"/>
                    <a:pt x="99" y="25"/>
                  </a:cubicBezTo>
                  <a:close/>
                  <a:moveTo>
                    <a:pt x="99" y="1"/>
                  </a:moveTo>
                  <a:cubicBezTo>
                    <a:pt x="44" y="1"/>
                    <a:pt x="0" y="46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52" y="198"/>
                    <a:pt x="196" y="153"/>
                    <a:pt x="196" y="99"/>
                  </a:cubicBezTo>
                  <a:cubicBezTo>
                    <a:pt x="196" y="46"/>
                    <a:pt x="15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1"/>
            <p:cNvSpPr/>
            <p:nvPr/>
          </p:nvSpPr>
          <p:spPr>
            <a:xfrm>
              <a:off x="3231875" y="4826775"/>
              <a:ext cx="11075" cy="298550"/>
            </a:xfrm>
            <a:custGeom>
              <a:rect b="b" l="l" r="r" t="t"/>
              <a:pathLst>
                <a:path extrusionOk="0" h="11942" w="443">
                  <a:moveTo>
                    <a:pt x="442" y="0"/>
                  </a:moveTo>
                  <a:cubicBezTo>
                    <a:pt x="301" y="55"/>
                    <a:pt x="152" y="94"/>
                    <a:pt x="0" y="120"/>
                  </a:cubicBezTo>
                  <a:lnTo>
                    <a:pt x="0" y="11941"/>
                  </a:lnTo>
                  <a:cubicBezTo>
                    <a:pt x="131" y="11908"/>
                    <a:pt x="258" y="11856"/>
                    <a:pt x="377" y="11786"/>
                  </a:cubicBezTo>
                  <a:cubicBezTo>
                    <a:pt x="399" y="11775"/>
                    <a:pt x="421" y="11761"/>
                    <a:pt x="442" y="11748"/>
                  </a:cubicBezTo>
                  <a:lnTo>
                    <a:pt x="442" y="0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1"/>
            <p:cNvSpPr/>
            <p:nvPr/>
          </p:nvSpPr>
          <p:spPr>
            <a:xfrm>
              <a:off x="3198700" y="4826600"/>
              <a:ext cx="11100" cy="298675"/>
            </a:xfrm>
            <a:custGeom>
              <a:rect b="b" l="l" r="r" t="t"/>
              <a:pathLst>
                <a:path extrusionOk="0" h="11947" w="444">
                  <a:moveTo>
                    <a:pt x="1" y="1"/>
                  </a:moveTo>
                  <a:lnTo>
                    <a:pt x="1" y="11753"/>
                  </a:lnTo>
                  <a:cubicBezTo>
                    <a:pt x="21" y="11766"/>
                    <a:pt x="45" y="11781"/>
                    <a:pt x="67" y="11792"/>
                  </a:cubicBezTo>
                  <a:cubicBezTo>
                    <a:pt x="186" y="11861"/>
                    <a:pt x="310" y="11914"/>
                    <a:pt x="443" y="11946"/>
                  </a:cubicBezTo>
                  <a:lnTo>
                    <a:pt x="443" y="122"/>
                  </a:lnTo>
                  <a:cubicBezTo>
                    <a:pt x="287" y="95"/>
                    <a:pt x="137" y="55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2992175" y="4765900"/>
              <a:ext cx="626125" cy="400975"/>
            </a:xfrm>
            <a:custGeom>
              <a:rect b="b" l="l" r="r" t="t"/>
              <a:pathLst>
                <a:path extrusionOk="0" h="16039" w="25045">
                  <a:moveTo>
                    <a:pt x="25033" y="1"/>
                  </a:moveTo>
                  <a:cubicBezTo>
                    <a:pt x="25033" y="291"/>
                    <a:pt x="24890" y="581"/>
                    <a:pt x="24604" y="746"/>
                  </a:cubicBezTo>
                  <a:lnTo>
                    <a:pt x="20354" y="3207"/>
                  </a:lnTo>
                  <a:lnTo>
                    <a:pt x="17238" y="5010"/>
                  </a:lnTo>
                  <a:lnTo>
                    <a:pt x="9872" y="9272"/>
                  </a:lnTo>
                  <a:cubicBezTo>
                    <a:pt x="9454" y="9515"/>
                    <a:pt x="8988" y="9636"/>
                    <a:pt x="8520" y="9636"/>
                  </a:cubicBezTo>
                  <a:cubicBezTo>
                    <a:pt x="8051" y="9636"/>
                    <a:pt x="7585" y="9515"/>
                    <a:pt x="7165" y="9273"/>
                  </a:cubicBezTo>
                  <a:lnTo>
                    <a:pt x="4680" y="7838"/>
                  </a:lnTo>
                  <a:lnTo>
                    <a:pt x="3798" y="7329"/>
                  </a:lnTo>
                  <a:lnTo>
                    <a:pt x="430" y="5384"/>
                  </a:lnTo>
                  <a:cubicBezTo>
                    <a:pt x="144" y="5218"/>
                    <a:pt x="1" y="4928"/>
                    <a:pt x="1" y="4639"/>
                  </a:cubicBezTo>
                  <a:lnTo>
                    <a:pt x="1" y="11043"/>
                  </a:lnTo>
                  <a:cubicBezTo>
                    <a:pt x="1" y="11056"/>
                    <a:pt x="1" y="11071"/>
                    <a:pt x="3" y="11085"/>
                  </a:cubicBezTo>
                  <a:cubicBezTo>
                    <a:pt x="15" y="11360"/>
                    <a:pt x="157" y="11631"/>
                    <a:pt x="430" y="11788"/>
                  </a:cubicBezTo>
                  <a:lnTo>
                    <a:pt x="7165" y="15677"/>
                  </a:lnTo>
                  <a:cubicBezTo>
                    <a:pt x="7584" y="15918"/>
                    <a:pt x="8051" y="16039"/>
                    <a:pt x="8518" y="16039"/>
                  </a:cubicBezTo>
                  <a:cubicBezTo>
                    <a:pt x="8986" y="16039"/>
                    <a:pt x="9453" y="15918"/>
                    <a:pt x="9872" y="15676"/>
                  </a:cubicBezTo>
                  <a:lnTo>
                    <a:pt x="24604" y="7151"/>
                  </a:lnTo>
                  <a:cubicBezTo>
                    <a:pt x="24902" y="6979"/>
                    <a:pt x="25045" y="6670"/>
                    <a:pt x="25031" y="6368"/>
                  </a:cubicBezTo>
                  <a:lnTo>
                    <a:pt x="25033" y="6368"/>
                  </a:lnTo>
                  <a:lnTo>
                    <a:pt x="25033" y="1"/>
                  </a:lnTo>
                  <a:close/>
                </a:path>
              </a:pathLst>
            </a:custGeom>
            <a:solidFill>
              <a:srgbClr val="F3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1"/>
            <p:cNvSpPr/>
            <p:nvPr/>
          </p:nvSpPr>
          <p:spPr>
            <a:xfrm>
              <a:off x="3493325" y="5032300"/>
              <a:ext cx="323500" cy="168625"/>
            </a:xfrm>
            <a:custGeom>
              <a:rect b="b" l="l" r="r" t="t"/>
              <a:pathLst>
                <a:path extrusionOk="0" h="6745" w="12940">
                  <a:moveTo>
                    <a:pt x="6477" y="0"/>
                  </a:moveTo>
                  <a:cubicBezTo>
                    <a:pt x="4711" y="0"/>
                    <a:pt x="2964" y="459"/>
                    <a:pt x="1820" y="1325"/>
                  </a:cubicBezTo>
                  <a:cubicBezTo>
                    <a:pt x="1" y="2700"/>
                    <a:pt x="308" y="4597"/>
                    <a:pt x="2331" y="5759"/>
                  </a:cubicBezTo>
                  <a:cubicBezTo>
                    <a:pt x="3498" y="6429"/>
                    <a:pt x="4980" y="6744"/>
                    <a:pt x="6444" y="6744"/>
                  </a:cubicBezTo>
                  <a:cubicBezTo>
                    <a:pt x="8221" y="6744"/>
                    <a:pt x="9973" y="6280"/>
                    <a:pt x="11109" y="5419"/>
                  </a:cubicBezTo>
                  <a:cubicBezTo>
                    <a:pt x="12940" y="4037"/>
                    <a:pt x="12607" y="2139"/>
                    <a:pt x="10594" y="984"/>
                  </a:cubicBezTo>
                  <a:cubicBezTo>
                    <a:pt x="9434" y="318"/>
                    <a:pt x="7949" y="0"/>
                    <a:pt x="6477" y="0"/>
                  </a:cubicBezTo>
                  <a:close/>
                </a:path>
              </a:pathLst>
            </a:custGeom>
            <a:solidFill>
              <a:srgbClr val="424B80">
                <a:alpha val="1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1"/>
            <p:cNvSpPr/>
            <p:nvPr/>
          </p:nvSpPr>
          <p:spPr>
            <a:xfrm>
              <a:off x="3571425" y="4373900"/>
              <a:ext cx="163900" cy="102650"/>
            </a:xfrm>
            <a:custGeom>
              <a:rect b="b" l="l" r="r" t="t"/>
              <a:pathLst>
                <a:path extrusionOk="0" h="4106" w="6556">
                  <a:moveTo>
                    <a:pt x="3276" y="599"/>
                  </a:moveTo>
                  <a:cubicBezTo>
                    <a:pt x="3684" y="599"/>
                    <a:pt x="4100" y="650"/>
                    <a:pt x="4495" y="756"/>
                  </a:cubicBezTo>
                  <a:cubicBezTo>
                    <a:pt x="4739" y="819"/>
                    <a:pt x="4975" y="902"/>
                    <a:pt x="5197" y="1016"/>
                  </a:cubicBezTo>
                  <a:cubicBezTo>
                    <a:pt x="5304" y="1086"/>
                    <a:pt x="5401" y="1165"/>
                    <a:pt x="5488" y="1259"/>
                  </a:cubicBezTo>
                  <a:cubicBezTo>
                    <a:pt x="5672" y="1459"/>
                    <a:pt x="5810" y="1714"/>
                    <a:pt x="5810" y="1976"/>
                  </a:cubicBezTo>
                  <a:lnTo>
                    <a:pt x="5810" y="2020"/>
                  </a:lnTo>
                  <a:lnTo>
                    <a:pt x="5813" y="2020"/>
                  </a:lnTo>
                  <a:cubicBezTo>
                    <a:pt x="5813" y="2032"/>
                    <a:pt x="5813" y="2039"/>
                    <a:pt x="5809" y="2047"/>
                  </a:cubicBezTo>
                  <a:cubicBezTo>
                    <a:pt x="5801" y="2126"/>
                    <a:pt x="5777" y="2209"/>
                    <a:pt x="5750" y="2279"/>
                  </a:cubicBezTo>
                  <a:cubicBezTo>
                    <a:pt x="5727" y="2326"/>
                    <a:pt x="5695" y="2385"/>
                    <a:pt x="5667" y="2432"/>
                  </a:cubicBezTo>
                  <a:cubicBezTo>
                    <a:pt x="5636" y="2476"/>
                    <a:pt x="5589" y="2534"/>
                    <a:pt x="5550" y="2581"/>
                  </a:cubicBezTo>
                  <a:cubicBezTo>
                    <a:pt x="5510" y="2624"/>
                    <a:pt x="5451" y="2680"/>
                    <a:pt x="5400" y="2723"/>
                  </a:cubicBezTo>
                  <a:cubicBezTo>
                    <a:pt x="5350" y="2766"/>
                    <a:pt x="5279" y="2817"/>
                    <a:pt x="5220" y="2856"/>
                  </a:cubicBezTo>
                  <a:cubicBezTo>
                    <a:pt x="5184" y="2876"/>
                    <a:pt x="5146" y="2900"/>
                    <a:pt x="5110" y="2923"/>
                  </a:cubicBezTo>
                  <a:cubicBezTo>
                    <a:pt x="5063" y="2950"/>
                    <a:pt x="5020" y="2974"/>
                    <a:pt x="4965" y="2997"/>
                  </a:cubicBezTo>
                  <a:cubicBezTo>
                    <a:pt x="4882" y="3041"/>
                    <a:pt x="4816" y="3068"/>
                    <a:pt x="4725" y="3104"/>
                  </a:cubicBezTo>
                  <a:cubicBezTo>
                    <a:pt x="4635" y="3138"/>
                    <a:pt x="4560" y="3167"/>
                    <a:pt x="4462" y="3194"/>
                  </a:cubicBezTo>
                  <a:cubicBezTo>
                    <a:pt x="4368" y="3221"/>
                    <a:pt x="4285" y="3241"/>
                    <a:pt x="4183" y="3264"/>
                  </a:cubicBezTo>
                  <a:cubicBezTo>
                    <a:pt x="4081" y="3288"/>
                    <a:pt x="3995" y="3304"/>
                    <a:pt x="3885" y="3315"/>
                  </a:cubicBezTo>
                  <a:cubicBezTo>
                    <a:pt x="3681" y="3347"/>
                    <a:pt x="3484" y="3358"/>
                    <a:pt x="3273" y="3358"/>
                  </a:cubicBezTo>
                  <a:cubicBezTo>
                    <a:pt x="3077" y="3358"/>
                    <a:pt x="2838" y="3343"/>
                    <a:pt x="2650" y="3315"/>
                  </a:cubicBezTo>
                  <a:cubicBezTo>
                    <a:pt x="2552" y="3300"/>
                    <a:pt x="2442" y="3280"/>
                    <a:pt x="2348" y="3261"/>
                  </a:cubicBezTo>
                  <a:cubicBezTo>
                    <a:pt x="2258" y="3241"/>
                    <a:pt x="2148" y="3210"/>
                    <a:pt x="2061" y="3186"/>
                  </a:cubicBezTo>
                  <a:cubicBezTo>
                    <a:pt x="1975" y="3158"/>
                    <a:pt x="1869" y="3123"/>
                    <a:pt x="1791" y="3091"/>
                  </a:cubicBezTo>
                  <a:cubicBezTo>
                    <a:pt x="1715" y="3060"/>
                    <a:pt x="1618" y="3013"/>
                    <a:pt x="1547" y="2977"/>
                  </a:cubicBezTo>
                  <a:cubicBezTo>
                    <a:pt x="1477" y="2943"/>
                    <a:pt x="1394" y="2895"/>
                    <a:pt x="1335" y="2856"/>
                  </a:cubicBezTo>
                  <a:cubicBezTo>
                    <a:pt x="1272" y="2817"/>
                    <a:pt x="1201" y="2766"/>
                    <a:pt x="1154" y="2723"/>
                  </a:cubicBezTo>
                  <a:cubicBezTo>
                    <a:pt x="1103" y="2680"/>
                    <a:pt x="1044" y="2624"/>
                    <a:pt x="1001" y="2581"/>
                  </a:cubicBezTo>
                  <a:cubicBezTo>
                    <a:pt x="961" y="2534"/>
                    <a:pt x="914" y="2476"/>
                    <a:pt x="887" y="2432"/>
                  </a:cubicBezTo>
                  <a:cubicBezTo>
                    <a:pt x="856" y="2385"/>
                    <a:pt x="824" y="2326"/>
                    <a:pt x="804" y="2279"/>
                  </a:cubicBezTo>
                  <a:cubicBezTo>
                    <a:pt x="773" y="2212"/>
                    <a:pt x="750" y="2126"/>
                    <a:pt x="742" y="2052"/>
                  </a:cubicBezTo>
                  <a:cubicBezTo>
                    <a:pt x="738" y="2023"/>
                    <a:pt x="738" y="2000"/>
                    <a:pt x="738" y="1976"/>
                  </a:cubicBezTo>
                  <a:cubicBezTo>
                    <a:pt x="738" y="1713"/>
                    <a:pt x="880" y="1459"/>
                    <a:pt x="1060" y="1259"/>
                  </a:cubicBezTo>
                  <a:cubicBezTo>
                    <a:pt x="1147" y="1169"/>
                    <a:pt x="1237" y="1094"/>
                    <a:pt x="1335" y="1023"/>
                  </a:cubicBezTo>
                  <a:cubicBezTo>
                    <a:pt x="1567" y="906"/>
                    <a:pt x="1810" y="819"/>
                    <a:pt x="2060" y="752"/>
                  </a:cubicBezTo>
                  <a:cubicBezTo>
                    <a:pt x="2457" y="646"/>
                    <a:pt x="2864" y="599"/>
                    <a:pt x="3276" y="599"/>
                  </a:cubicBezTo>
                  <a:close/>
                  <a:moveTo>
                    <a:pt x="3285" y="0"/>
                  </a:moveTo>
                  <a:cubicBezTo>
                    <a:pt x="3251" y="0"/>
                    <a:pt x="3216" y="1"/>
                    <a:pt x="3181" y="1"/>
                  </a:cubicBezTo>
                  <a:cubicBezTo>
                    <a:pt x="2981" y="1"/>
                    <a:pt x="2746" y="21"/>
                    <a:pt x="2558" y="44"/>
                  </a:cubicBezTo>
                  <a:cubicBezTo>
                    <a:pt x="2374" y="72"/>
                    <a:pt x="2127" y="120"/>
                    <a:pt x="1955" y="167"/>
                  </a:cubicBezTo>
                  <a:cubicBezTo>
                    <a:pt x="1865" y="186"/>
                    <a:pt x="1759" y="217"/>
                    <a:pt x="1672" y="248"/>
                  </a:cubicBezTo>
                  <a:cubicBezTo>
                    <a:pt x="1587" y="277"/>
                    <a:pt x="1484" y="315"/>
                    <a:pt x="1405" y="347"/>
                  </a:cubicBezTo>
                  <a:cubicBezTo>
                    <a:pt x="1327" y="382"/>
                    <a:pt x="1228" y="425"/>
                    <a:pt x="1154" y="464"/>
                  </a:cubicBezTo>
                  <a:cubicBezTo>
                    <a:pt x="1080" y="504"/>
                    <a:pt x="993" y="551"/>
                    <a:pt x="927" y="591"/>
                  </a:cubicBezTo>
                  <a:cubicBezTo>
                    <a:pt x="804" y="665"/>
                    <a:pt x="644" y="787"/>
                    <a:pt x="542" y="877"/>
                  </a:cubicBezTo>
                  <a:cubicBezTo>
                    <a:pt x="447" y="967"/>
                    <a:pt x="322" y="1105"/>
                    <a:pt x="252" y="1207"/>
                  </a:cubicBezTo>
                  <a:cubicBezTo>
                    <a:pt x="180" y="1313"/>
                    <a:pt x="102" y="1466"/>
                    <a:pt x="66" y="1576"/>
                  </a:cubicBezTo>
                  <a:cubicBezTo>
                    <a:pt x="27" y="1698"/>
                    <a:pt x="0" y="1850"/>
                    <a:pt x="0" y="1976"/>
                  </a:cubicBezTo>
                  <a:lnTo>
                    <a:pt x="0" y="2130"/>
                  </a:lnTo>
                  <a:cubicBezTo>
                    <a:pt x="0" y="2256"/>
                    <a:pt x="27" y="2409"/>
                    <a:pt x="66" y="2526"/>
                  </a:cubicBezTo>
                  <a:cubicBezTo>
                    <a:pt x="102" y="2640"/>
                    <a:pt x="180" y="2793"/>
                    <a:pt x="252" y="2895"/>
                  </a:cubicBezTo>
                  <a:cubicBezTo>
                    <a:pt x="279" y="2934"/>
                    <a:pt x="314" y="2981"/>
                    <a:pt x="349" y="3025"/>
                  </a:cubicBezTo>
                  <a:cubicBezTo>
                    <a:pt x="416" y="3100"/>
                    <a:pt x="483" y="3174"/>
                    <a:pt x="542" y="3230"/>
                  </a:cubicBezTo>
                  <a:cubicBezTo>
                    <a:pt x="597" y="3277"/>
                    <a:pt x="667" y="3335"/>
                    <a:pt x="742" y="3387"/>
                  </a:cubicBezTo>
                  <a:cubicBezTo>
                    <a:pt x="805" y="3434"/>
                    <a:pt x="868" y="3477"/>
                    <a:pt x="927" y="3512"/>
                  </a:cubicBezTo>
                  <a:cubicBezTo>
                    <a:pt x="994" y="3555"/>
                    <a:pt x="1080" y="3602"/>
                    <a:pt x="1154" y="3641"/>
                  </a:cubicBezTo>
                  <a:cubicBezTo>
                    <a:pt x="1228" y="3681"/>
                    <a:pt x="1327" y="3724"/>
                    <a:pt x="1405" y="3755"/>
                  </a:cubicBezTo>
                  <a:cubicBezTo>
                    <a:pt x="1484" y="3791"/>
                    <a:pt x="1587" y="3826"/>
                    <a:pt x="1672" y="3858"/>
                  </a:cubicBezTo>
                  <a:cubicBezTo>
                    <a:pt x="1759" y="3885"/>
                    <a:pt x="1865" y="3916"/>
                    <a:pt x="1955" y="3939"/>
                  </a:cubicBezTo>
                  <a:cubicBezTo>
                    <a:pt x="2128" y="3987"/>
                    <a:pt x="2376" y="4034"/>
                    <a:pt x="2559" y="4058"/>
                  </a:cubicBezTo>
                  <a:cubicBezTo>
                    <a:pt x="2747" y="4085"/>
                    <a:pt x="2982" y="4101"/>
                    <a:pt x="3182" y="4105"/>
                  </a:cubicBezTo>
                  <a:cubicBezTo>
                    <a:pt x="3217" y="4106"/>
                    <a:pt x="3252" y="4106"/>
                    <a:pt x="3287" y="4106"/>
                  </a:cubicBezTo>
                  <a:cubicBezTo>
                    <a:pt x="3458" y="4106"/>
                    <a:pt x="3629" y="4097"/>
                    <a:pt x="3801" y="4081"/>
                  </a:cubicBezTo>
                  <a:cubicBezTo>
                    <a:pt x="4021" y="4062"/>
                    <a:pt x="4190" y="4034"/>
                    <a:pt x="4397" y="3991"/>
                  </a:cubicBezTo>
                  <a:cubicBezTo>
                    <a:pt x="4613" y="3944"/>
                    <a:pt x="4754" y="3905"/>
                    <a:pt x="4949" y="3834"/>
                  </a:cubicBezTo>
                  <a:cubicBezTo>
                    <a:pt x="5043" y="3798"/>
                    <a:pt x="5117" y="3771"/>
                    <a:pt x="5204" y="3732"/>
                  </a:cubicBezTo>
                  <a:cubicBezTo>
                    <a:pt x="5294" y="3697"/>
                    <a:pt x="5361" y="3661"/>
                    <a:pt x="5447" y="3618"/>
                  </a:cubicBezTo>
                  <a:lnTo>
                    <a:pt x="5554" y="3559"/>
                  </a:lnTo>
                  <a:cubicBezTo>
                    <a:pt x="5577" y="3544"/>
                    <a:pt x="5609" y="3528"/>
                    <a:pt x="5633" y="3512"/>
                  </a:cubicBezTo>
                  <a:cubicBezTo>
                    <a:pt x="5687" y="3481"/>
                    <a:pt x="5750" y="3434"/>
                    <a:pt x="5813" y="3390"/>
                  </a:cubicBezTo>
                  <a:cubicBezTo>
                    <a:pt x="5887" y="3335"/>
                    <a:pt x="5958" y="3277"/>
                    <a:pt x="6013" y="3230"/>
                  </a:cubicBezTo>
                  <a:cubicBezTo>
                    <a:pt x="6072" y="3174"/>
                    <a:pt x="6143" y="3100"/>
                    <a:pt x="6205" y="3025"/>
                  </a:cubicBezTo>
                  <a:cubicBezTo>
                    <a:pt x="6241" y="2981"/>
                    <a:pt x="6277" y="2934"/>
                    <a:pt x="6304" y="2895"/>
                  </a:cubicBezTo>
                  <a:cubicBezTo>
                    <a:pt x="6374" y="2793"/>
                    <a:pt x="6452" y="2640"/>
                    <a:pt x="6488" y="2526"/>
                  </a:cubicBezTo>
                  <a:cubicBezTo>
                    <a:pt x="6531" y="2409"/>
                    <a:pt x="6555" y="2256"/>
                    <a:pt x="6555" y="2130"/>
                  </a:cubicBezTo>
                  <a:lnTo>
                    <a:pt x="6555" y="1976"/>
                  </a:lnTo>
                  <a:cubicBezTo>
                    <a:pt x="6555" y="1859"/>
                    <a:pt x="6544" y="1769"/>
                    <a:pt x="6515" y="1655"/>
                  </a:cubicBezTo>
                  <a:cubicBezTo>
                    <a:pt x="6492" y="1583"/>
                    <a:pt x="6472" y="1529"/>
                    <a:pt x="6445" y="1462"/>
                  </a:cubicBezTo>
                  <a:cubicBezTo>
                    <a:pt x="6414" y="1392"/>
                    <a:pt x="6387" y="1336"/>
                    <a:pt x="6347" y="1274"/>
                  </a:cubicBezTo>
                  <a:cubicBezTo>
                    <a:pt x="6304" y="1203"/>
                    <a:pt x="6268" y="1156"/>
                    <a:pt x="6217" y="1093"/>
                  </a:cubicBezTo>
                  <a:cubicBezTo>
                    <a:pt x="6167" y="1026"/>
                    <a:pt x="6119" y="979"/>
                    <a:pt x="6060" y="924"/>
                  </a:cubicBezTo>
                  <a:cubicBezTo>
                    <a:pt x="5997" y="865"/>
                    <a:pt x="5947" y="818"/>
                    <a:pt x="5876" y="764"/>
                  </a:cubicBezTo>
                  <a:cubicBezTo>
                    <a:pt x="5809" y="708"/>
                    <a:pt x="5746" y="665"/>
                    <a:pt x="5671" y="618"/>
                  </a:cubicBezTo>
                  <a:cubicBezTo>
                    <a:pt x="5593" y="567"/>
                    <a:pt x="5530" y="531"/>
                    <a:pt x="5447" y="484"/>
                  </a:cubicBezTo>
                  <a:cubicBezTo>
                    <a:pt x="5361" y="441"/>
                    <a:pt x="5294" y="410"/>
                    <a:pt x="5204" y="371"/>
                  </a:cubicBezTo>
                  <a:cubicBezTo>
                    <a:pt x="5117" y="335"/>
                    <a:pt x="5043" y="304"/>
                    <a:pt x="4949" y="268"/>
                  </a:cubicBezTo>
                  <a:cubicBezTo>
                    <a:pt x="4752" y="201"/>
                    <a:pt x="4611" y="163"/>
                    <a:pt x="4396" y="115"/>
                  </a:cubicBezTo>
                  <a:cubicBezTo>
                    <a:pt x="4189" y="68"/>
                    <a:pt x="4019" y="44"/>
                    <a:pt x="3801" y="25"/>
                  </a:cubicBezTo>
                  <a:cubicBezTo>
                    <a:pt x="3628" y="9"/>
                    <a:pt x="3457" y="0"/>
                    <a:pt x="3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1"/>
            <p:cNvSpPr/>
            <p:nvPr/>
          </p:nvSpPr>
          <p:spPr>
            <a:xfrm>
              <a:off x="3589875" y="4388875"/>
              <a:ext cx="126875" cy="69000"/>
            </a:xfrm>
            <a:custGeom>
              <a:rect b="b" l="l" r="r" t="t"/>
              <a:pathLst>
                <a:path extrusionOk="0" h="2760" w="5075">
                  <a:moveTo>
                    <a:pt x="2538" y="0"/>
                  </a:moveTo>
                  <a:cubicBezTo>
                    <a:pt x="2126" y="0"/>
                    <a:pt x="1719" y="47"/>
                    <a:pt x="1322" y="153"/>
                  </a:cubicBezTo>
                  <a:cubicBezTo>
                    <a:pt x="1072" y="220"/>
                    <a:pt x="829" y="307"/>
                    <a:pt x="597" y="424"/>
                  </a:cubicBezTo>
                  <a:cubicBezTo>
                    <a:pt x="499" y="495"/>
                    <a:pt x="409" y="570"/>
                    <a:pt x="322" y="660"/>
                  </a:cubicBezTo>
                  <a:cubicBezTo>
                    <a:pt x="142" y="860"/>
                    <a:pt x="0" y="1114"/>
                    <a:pt x="0" y="1377"/>
                  </a:cubicBezTo>
                  <a:cubicBezTo>
                    <a:pt x="0" y="1401"/>
                    <a:pt x="0" y="1424"/>
                    <a:pt x="4" y="1453"/>
                  </a:cubicBezTo>
                  <a:cubicBezTo>
                    <a:pt x="12" y="1527"/>
                    <a:pt x="35" y="1613"/>
                    <a:pt x="66" y="1680"/>
                  </a:cubicBezTo>
                  <a:cubicBezTo>
                    <a:pt x="86" y="1727"/>
                    <a:pt x="118" y="1786"/>
                    <a:pt x="149" y="1833"/>
                  </a:cubicBezTo>
                  <a:cubicBezTo>
                    <a:pt x="176" y="1877"/>
                    <a:pt x="223" y="1935"/>
                    <a:pt x="263" y="1982"/>
                  </a:cubicBezTo>
                  <a:cubicBezTo>
                    <a:pt x="306" y="2025"/>
                    <a:pt x="365" y="2081"/>
                    <a:pt x="416" y="2124"/>
                  </a:cubicBezTo>
                  <a:cubicBezTo>
                    <a:pt x="463" y="2167"/>
                    <a:pt x="534" y="2218"/>
                    <a:pt x="597" y="2257"/>
                  </a:cubicBezTo>
                  <a:cubicBezTo>
                    <a:pt x="656" y="2296"/>
                    <a:pt x="739" y="2344"/>
                    <a:pt x="809" y="2378"/>
                  </a:cubicBezTo>
                  <a:cubicBezTo>
                    <a:pt x="880" y="2414"/>
                    <a:pt x="977" y="2461"/>
                    <a:pt x="1053" y="2492"/>
                  </a:cubicBezTo>
                  <a:cubicBezTo>
                    <a:pt x="1131" y="2524"/>
                    <a:pt x="1237" y="2559"/>
                    <a:pt x="1323" y="2587"/>
                  </a:cubicBezTo>
                  <a:cubicBezTo>
                    <a:pt x="1410" y="2611"/>
                    <a:pt x="1520" y="2642"/>
                    <a:pt x="1610" y="2662"/>
                  </a:cubicBezTo>
                  <a:cubicBezTo>
                    <a:pt x="1704" y="2681"/>
                    <a:pt x="1814" y="2701"/>
                    <a:pt x="1912" y="2716"/>
                  </a:cubicBezTo>
                  <a:cubicBezTo>
                    <a:pt x="2100" y="2744"/>
                    <a:pt x="2339" y="2759"/>
                    <a:pt x="2535" y="2759"/>
                  </a:cubicBezTo>
                  <a:cubicBezTo>
                    <a:pt x="2746" y="2759"/>
                    <a:pt x="2943" y="2748"/>
                    <a:pt x="3147" y="2716"/>
                  </a:cubicBezTo>
                  <a:cubicBezTo>
                    <a:pt x="3257" y="2705"/>
                    <a:pt x="3343" y="2689"/>
                    <a:pt x="3445" y="2665"/>
                  </a:cubicBezTo>
                  <a:cubicBezTo>
                    <a:pt x="3547" y="2642"/>
                    <a:pt x="3630" y="2622"/>
                    <a:pt x="3724" y="2595"/>
                  </a:cubicBezTo>
                  <a:cubicBezTo>
                    <a:pt x="3822" y="2568"/>
                    <a:pt x="3897" y="2539"/>
                    <a:pt x="3987" y="2505"/>
                  </a:cubicBezTo>
                  <a:cubicBezTo>
                    <a:pt x="4078" y="2469"/>
                    <a:pt x="4144" y="2442"/>
                    <a:pt x="4227" y="2398"/>
                  </a:cubicBezTo>
                  <a:cubicBezTo>
                    <a:pt x="4282" y="2375"/>
                    <a:pt x="4325" y="2351"/>
                    <a:pt x="4372" y="2324"/>
                  </a:cubicBezTo>
                  <a:cubicBezTo>
                    <a:pt x="4408" y="2301"/>
                    <a:pt x="4446" y="2277"/>
                    <a:pt x="4482" y="2257"/>
                  </a:cubicBezTo>
                  <a:cubicBezTo>
                    <a:pt x="4541" y="2218"/>
                    <a:pt x="4612" y="2167"/>
                    <a:pt x="4662" y="2124"/>
                  </a:cubicBezTo>
                  <a:cubicBezTo>
                    <a:pt x="4713" y="2081"/>
                    <a:pt x="4772" y="2025"/>
                    <a:pt x="4812" y="1982"/>
                  </a:cubicBezTo>
                  <a:cubicBezTo>
                    <a:pt x="4851" y="1935"/>
                    <a:pt x="4898" y="1877"/>
                    <a:pt x="4929" y="1833"/>
                  </a:cubicBezTo>
                  <a:cubicBezTo>
                    <a:pt x="4957" y="1786"/>
                    <a:pt x="4989" y="1727"/>
                    <a:pt x="5012" y="1680"/>
                  </a:cubicBezTo>
                  <a:cubicBezTo>
                    <a:pt x="5039" y="1610"/>
                    <a:pt x="5063" y="1527"/>
                    <a:pt x="5071" y="1448"/>
                  </a:cubicBezTo>
                  <a:cubicBezTo>
                    <a:pt x="5075" y="1440"/>
                    <a:pt x="5075" y="1433"/>
                    <a:pt x="5075" y="1421"/>
                  </a:cubicBezTo>
                  <a:lnTo>
                    <a:pt x="5075" y="1377"/>
                  </a:lnTo>
                  <a:cubicBezTo>
                    <a:pt x="5075" y="1114"/>
                    <a:pt x="4939" y="859"/>
                    <a:pt x="4750" y="660"/>
                  </a:cubicBezTo>
                  <a:cubicBezTo>
                    <a:pt x="4663" y="566"/>
                    <a:pt x="4566" y="487"/>
                    <a:pt x="4459" y="417"/>
                  </a:cubicBezTo>
                  <a:cubicBezTo>
                    <a:pt x="4237" y="303"/>
                    <a:pt x="4001" y="220"/>
                    <a:pt x="3757" y="157"/>
                  </a:cubicBezTo>
                  <a:cubicBezTo>
                    <a:pt x="3362" y="51"/>
                    <a:pt x="2946" y="0"/>
                    <a:pt x="2538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1"/>
            <p:cNvSpPr/>
            <p:nvPr/>
          </p:nvSpPr>
          <p:spPr>
            <a:xfrm>
              <a:off x="3477025" y="4887650"/>
              <a:ext cx="352800" cy="287850"/>
            </a:xfrm>
            <a:custGeom>
              <a:rect b="b" l="l" r="r" t="t"/>
              <a:pathLst>
                <a:path extrusionOk="0" h="11514" w="14112">
                  <a:moveTo>
                    <a:pt x="12527" y="1"/>
                  </a:moveTo>
                  <a:cubicBezTo>
                    <a:pt x="12551" y="319"/>
                    <a:pt x="12495" y="624"/>
                    <a:pt x="12351" y="930"/>
                  </a:cubicBezTo>
                  <a:cubicBezTo>
                    <a:pt x="12300" y="1044"/>
                    <a:pt x="12237" y="1149"/>
                    <a:pt x="12170" y="1259"/>
                  </a:cubicBezTo>
                  <a:cubicBezTo>
                    <a:pt x="12166" y="1259"/>
                    <a:pt x="12166" y="1264"/>
                    <a:pt x="12166" y="1264"/>
                  </a:cubicBezTo>
                  <a:cubicBezTo>
                    <a:pt x="12150" y="1288"/>
                    <a:pt x="12134" y="1306"/>
                    <a:pt x="12119" y="1326"/>
                  </a:cubicBezTo>
                  <a:cubicBezTo>
                    <a:pt x="11964" y="1545"/>
                    <a:pt x="11762" y="1754"/>
                    <a:pt x="11524" y="1949"/>
                  </a:cubicBezTo>
                  <a:cubicBezTo>
                    <a:pt x="11344" y="2095"/>
                    <a:pt x="11144" y="2236"/>
                    <a:pt x="10924" y="2362"/>
                  </a:cubicBezTo>
                  <a:cubicBezTo>
                    <a:pt x="10618" y="2539"/>
                    <a:pt x="10269" y="2696"/>
                    <a:pt x="9901" y="2829"/>
                  </a:cubicBezTo>
                  <a:cubicBezTo>
                    <a:pt x="9618" y="2927"/>
                    <a:pt x="9321" y="3013"/>
                    <a:pt x="9011" y="3080"/>
                  </a:cubicBezTo>
                  <a:cubicBezTo>
                    <a:pt x="8625" y="3155"/>
                    <a:pt x="8234" y="3202"/>
                    <a:pt x="7841" y="3233"/>
                  </a:cubicBezTo>
                  <a:cubicBezTo>
                    <a:pt x="7810" y="3237"/>
                    <a:pt x="7778" y="3237"/>
                    <a:pt x="7744" y="3242"/>
                  </a:cubicBezTo>
                  <a:cubicBezTo>
                    <a:pt x="7697" y="3246"/>
                    <a:pt x="7649" y="3249"/>
                    <a:pt x="7602" y="3249"/>
                  </a:cubicBezTo>
                  <a:cubicBezTo>
                    <a:pt x="7535" y="3253"/>
                    <a:pt x="7468" y="3257"/>
                    <a:pt x="7401" y="3257"/>
                  </a:cubicBezTo>
                  <a:cubicBezTo>
                    <a:pt x="7306" y="3261"/>
                    <a:pt x="7209" y="3263"/>
                    <a:pt x="7112" y="3263"/>
                  </a:cubicBezTo>
                  <a:cubicBezTo>
                    <a:pt x="7014" y="3263"/>
                    <a:pt x="6916" y="3261"/>
                    <a:pt x="6818" y="3257"/>
                  </a:cubicBezTo>
                  <a:cubicBezTo>
                    <a:pt x="6796" y="3258"/>
                    <a:pt x="6774" y="3259"/>
                    <a:pt x="6753" y="3259"/>
                  </a:cubicBezTo>
                  <a:cubicBezTo>
                    <a:pt x="6700" y="3259"/>
                    <a:pt x="6647" y="3256"/>
                    <a:pt x="6594" y="3253"/>
                  </a:cubicBezTo>
                  <a:lnTo>
                    <a:pt x="6571" y="3253"/>
                  </a:lnTo>
                  <a:cubicBezTo>
                    <a:pt x="6166" y="3237"/>
                    <a:pt x="5763" y="3199"/>
                    <a:pt x="5367" y="3136"/>
                  </a:cubicBezTo>
                  <a:cubicBezTo>
                    <a:pt x="5273" y="3123"/>
                    <a:pt x="5181" y="3108"/>
                    <a:pt x="5091" y="3089"/>
                  </a:cubicBezTo>
                  <a:cubicBezTo>
                    <a:pt x="4781" y="3022"/>
                    <a:pt x="4480" y="2939"/>
                    <a:pt x="4197" y="2837"/>
                  </a:cubicBezTo>
                  <a:cubicBezTo>
                    <a:pt x="3770" y="2689"/>
                    <a:pt x="3374" y="2504"/>
                    <a:pt x="3033" y="2293"/>
                  </a:cubicBezTo>
                  <a:cubicBezTo>
                    <a:pt x="2695" y="2081"/>
                    <a:pt x="2406" y="1843"/>
                    <a:pt x="2178" y="1587"/>
                  </a:cubicBezTo>
                  <a:cubicBezTo>
                    <a:pt x="2103" y="1504"/>
                    <a:pt x="2040" y="1426"/>
                    <a:pt x="1981" y="1340"/>
                  </a:cubicBezTo>
                  <a:cubicBezTo>
                    <a:pt x="1887" y="1210"/>
                    <a:pt x="1813" y="1080"/>
                    <a:pt x="1754" y="943"/>
                  </a:cubicBezTo>
                  <a:cubicBezTo>
                    <a:pt x="1723" y="888"/>
                    <a:pt x="1699" y="829"/>
                    <a:pt x="1679" y="770"/>
                  </a:cubicBezTo>
                  <a:cubicBezTo>
                    <a:pt x="1597" y="539"/>
                    <a:pt x="1562" y="277"/>
                    <a:pt x="1577" y="33"/>
                  </a:cubicBezTo>
                  <a:lnTo>
                    <a:pt x="1577" y="33"/>
                  </a:lnTo>
                  <a:cubicBezTo>
                    <a:pt x="1208" y="1526"/>
                    <a:pt x="836" y="3026"/>
                    <a:pt x="467" y="4519"/>
                  </a:cubicBezTo>
                  <a:cubicBezTo>
                    <a:pt x="346" y="4994"/>
                    <a:pt x="228" y="5472"/>
                    <a:pt x="110" y="5947"/>
                  </a:cubicBezTo>
                  <a:lnTo>
                    <a:pt x="110" y="5950"/>
                  </a:lnTo>
                  <a:cubicBezTo>
                    <a:pt x="95" y="6010"/>
                    <a:pt x="82" y="6073"/>
                    <a:pt x="71" y="6136"/>
                  </a:cubicBezTo>
                  <a:cubicBezTo>
                    <a:pt x="19" y="6399"/>
                    <a:pt x="0" y="6676"/>
                    <a:pt x="16" y="6943"/>
                  </a:cubicBezTo>
                  <a:cubicBezTo>
                    <a:pt x="32" y="7273"/>
                    <a:pt x="98" y="7597"/>
                    <a:pt x="205" y="7907"/>
                  </a:cubicBezTo>
                  <a:cubicBezTo>
                    <a:pt x="247" y="8026"/>
                    <a:pt x="290" y="8143"/>
                    <a:pt x="346" y="8253"/>
                  </a:cubicBezTo>
                  <a:cubicBezTo>
                    <a:pt x="432" y="8440"/>
                    <a:pt x="538" y="8622"/>
                    <a:pt x="656" y="8797"/>
                  </a:cubicBezTo>
                  <a:cubicBezTo>
                    <a:pt x="843" y="9075"/>
                    <a:pt x="1063" y="9326"/>
                    <a:pt x="1314" y="9562"/>
                  </a:cubicBezTo>
                  <a:cubicBezTo>
                    <a:pt x="1566" y="9796"/>
                    <a:pt x="1835" y="10005"/>
                    <a:pt x="2138" y="10201"/>
                  </a:cubicBezTo>
                  <a:cubicBezTo>
                    <a:pt x="2443" y="10392"/>
                    <a:pt x="2765" y="10561"/>
                    <a:pt x="3113" y="10714"/>
                  </a:cubicBezTo>
                  <a:cubicBezTo>
                    <a:pt x="3713" y="10975"/>
                    <a:pt x="4357" y="11168"/>
                    <a:pt x="5043" y="11298"/>
                  </a:cubicBezTo>
                  <a:cubicBezTo>
                    <a:pt x="5059" y="11298"/>
                    <a:pt x="5079" y="11302"/>
                    <a:pt x="5090" y="11305"/>
                  </a:cubicBezTo>
                  <a:cubicBezTo>
                    <a:pt x="5246" y="11341"/>
                    <a:pt x="5403" y="11372"/>
                    <a:pt x="5564" y="11396"/>
                  </a:cubicBezTo>
                  <a:cubicBezTo>
                    <a:pt x="6043" y="11475"/>
                    <a:pt x="6548" y="11514"/>
                    <a:pt x="7047" y="11514"/>
                  </a:cubicBezTo>
                  <a:cubicBezTo>
                    <a:pt x="7545" y="11514"/>
                    <a:pt x="8047" y="11471"/>
                    <a:pt x="8529" y="11392"/>
                  </a:cubicBezTo>
                  <a:cubicBezTo>
                    <a:pt x="8686" y="11368"/>
                    <a:pt x="8839" y="11337"/>
                    <a:pt x="8992" y="11298"/>
                  </a:cubicBezTo>
                  <a:lnTo>
                    <a:pt x="9008" y="11298"/>
                  </a:lnTo>
                  <a:cubicBezTo>
                    <a:pt x="9012" y="11298"/>
                    <a:pt x="9016" y="11298"/>
                    <a:pt x="9019" y="11294"/>
                  </a:cubicBezTo>
                  <a:cubicBezTo>
                    <a:pt x="9035" y="11294"/>
                    <a:pt x="9047" y="11294"/>
                    <a:pt x="9063" y="11290"/>
                  </a:cubicBezTo>
                  <a:cubicBezTo>
                    <a:pt x="9859" y="11137"/>
                    <a:pt x="10632" y="10886"/>
                    <a:pt x="11299" y="10557"/>
                  </a:cubicBezTo>
                  <a:cubicBezTo>
                    <a:pt x="11440" y="10486"/>
                    <a:pt x="11573" y="10415"/>
                    <a:pt x="11703" y="10337"/>
                  </a:cubicBezTo>
                  <a:cubicBezTo>
                    <a:pt x="11797" y="10286"/>
                    <a:pt x="11887" y="10231"/>
                    <a:pt x="11977" y="10172"/>
                  </a:cubicBezTo>
                  <a:cubicBezTo>
                    <a:pt x="12165" y="10051"/>
                    <a:pt x="12337" y="9925"/>
                    <a:pt x="12503" y="9787"/>
                  </a:cubicBezTo>
                  <a:cubicBezTo>
                    <a:pt x="12604" y="9708"/>
                    <a:pt x="12703" y="9623"/>
                    <a:pt x="12797" y="9533"/>
                  </a:cubicBezTo>
                  <a:cubicBezTo>
                    <a:pt x="13047" y="9297"/>
                    <a:pt x="13267" y="9047"/>
                    <a:pt x="13456" y="8768"/>
                  </a:cubicBezTo>
                  <a:cubicBezTo>
                    <a:pt x="13475" y="8740"/>
                    <a:pt x="13494" y="8708"/>
                    <a:pt x="13506" y="8681"/>
                  </a:cubicBezTo>
                  <a:cubicBezTo>
                    <a:pt x="13600" y="8536"/>
                    <a:pt x="13683" y="8391"/>
                    <a:pt x="13750" y="8241"/>
                  </a:cubicBezTo>
                  <a:cubicBezTo>
                    <a:pt x="13809" y="8124"/>
                    <a:pt x="13860" y="8002"/>
                    <a:pt x="13903" y="7880"/>
                  </a:cubicBezTo>
                  <a:cubicBezTo>
                    <a:pt x="14009" y="7566"/>
                    <a:pt x="14076" y="7246"/>
                    <a:pt x="14095" y="6912"/>
                  </a:cubicBezTo>
                  <a:cubicBezTo>
                    <a:pt x="14111" y="6590"/>
                    <a:pt x="14080" y="6263"/>
                    <a:pt x="14006" y="5961"/>
                  </a:cubicBezTo>
                  <a:cubicBezTo>
                    <a:pt x="14002" y="5945"/>
                    <a:pt x="14002" y="5934"/>
                    <a:pt x="13998" y="5918"/>
                  </a:cubicBezTo>
                  <a:cubicBezTo>
                    <a:pt x="13881" y="5443"/>
                    <a:pt x="13762" y="4965"/>
                    <a:pt x="13641" y="4490"/>
                  </a:cubicBezTo>
                  <a:cubicBezTo>
                    <a:pt x="13272" y="2997"/>
                    <a:pt x="12901" y="1494"/>
                    <a:pt x="12527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3467350" y="4449425"/>
              <a:ext cx="372050" cy="734975"/>
            </a:xfrm>
            <a:custGeom>
              <a:rect b="b" l="l" r="r" t="t"/>
              <a:pathLst>
                <a:path extrusionOk="0" h="29399" w="14882">
                  <a:moveTo>
                    <a:pt x="10370" y="0"/>
                  </a:moveTo>
                  <a:cubicBezTo>
                    <a:pt x="10308" y="74"/>
                    <a:pt x="10237" y="149"/>
                    <a:pt x="10179" y="204"/>
                  </a:cubicBezTo>
                  <a:cubicBezTo>
                    <a:pt x="10123" y="251"/>
                    <a:pt x="10053" y="310"/>
                    <a:pt x="9978" y="366"/>
                  </a:cubicBezTo>
                  <a:lnTo>
                    <a:pt x="9978" y="5279"/>
                  </a:lnTo>
                  <a:cubicBezTo>
                    <a:pt x="9978" y="5546"/>
                    <a:pt x="10013" y="5807"/>
                    <a:pt x="10072" y="6051"/>
                  </a:cubicBezTo>
                  <a:lnTo>
                    <a:pt x="10072" y="6055"/>
                  </a:lnTo>
                  <a:cubicBezTo>
                    <a:pt x="10970" y="9674"/>
                    <a:pt x="11868" y="13290"/>
                    <a:pt x="12766" y="16910"/>
                  </a:cubicBezTo>
                  <a:cubicBezTo>
                    <a:pt x="12818" y="17109"/>
                    <a:pt x="12868" y="17309"/>
                    <a:pt x="12915" y="17509"/>
                  </a:cubicBezTo>
                  <a:lnTo>
                    <a:pt x="12915" y="17517"/>
                  </a:lnTo>
                  <a:cubicBezTo>
                    <a:pt x="13292" y="19015"/>
                    <a:pt x="13660" y="20517"/>
                    <a:pt x="14033" y="22015"/>
                  </a:cubicBezTo>
                  <a:cubicBezTo>
                    <a:pt x="14151" y="22489"/>
                    <a:pt x="14269" y="22967"/>
                    <a:pt x="14386" y="23442"/>
                  </a:cubicBezTo>
                  <a:cubicBezTo>
                    <a:pt x="14390" y="23457"/>
                    <a:pt x="14390" y="23470"/>
                    <a:pt x="14394" y="23486"/>
                  </a:cubicBezTo>
                  <a:cubicBezTo>
                    <a:pt x="14469" y="23791"/>
                    <a:pt x="14500" y="24116"/>
                    <a:pt x="14485" y="24439"/>
                  </a:cubicBezTo>
                  <a:cubicBezTo>
                    <a:pt x="14473" y="24602"/>
                    <a:pt x="14453" y="24766"/>
                    <a:pt x="14422" y="24932"/>
                  </a:cubicBezTo>
                  <a:cubicBezTo>
                    <a:pt x="14390" y="25093"/>
                    <a:pt x="14347" y="25253"/>
                    <a:pt x="14292" y="25407"/>
                  </a:cubicBezTo>
                  <a:cubicBezTo>
                    <a:pt x="14249" y="25529"/>
                    <a:pt x="14198" y="25650"/>
                    <a:pt x="14139" y="25768"/>
                  </a:cubicBezTo>
                  <a:cubicBezTo>
                    <a:pt x="14056" y="25947"/>
                    <a:pt x="13959" y="26120"/>
                    <a:pt x="13845" y="26293"/>
                  </a:cubicBezTo>
                  <a:cubicBezTo>
                    <a:pt x="13657" y="26570"/>
                    <a:pt x="13437" y="26822"/>
                    <a:pt x="13186" y="27057"/>
                  </a:cubicBezTo>
                  <a:cubicBezTo>
                    <a:pt x="13123" y="27116"/>
                    <a:pt x="13060" y="27175"/>
                    <a:pt x="12993" y="27230"/>
                  </a:cubicBezTo>
                  <a:cubicBezTo>
                    <a:pt x="12865" y="27340"/>
                    <a:pt x="12731" y="27450"/>
                    <a:pt x="12585" y="27548"/>
                  </a:cubicBezTo>
                  <a:cubicBezTo>
                    <a:pt x="12515" y="27599"/>
                    <a:pt x="12441" y="27650"/>
                    <a:pt x="12365" y="27697"/>
                  </a:cubicBezTo>
                  <a:cubicBezTo>
                    <a:pt x="12275" y="27756"/>
                    <a:pt x="12185" y="27811"/>
                    <a:pt x="12091" y="27863"/>
                  </a:cubicBezTo>
                  <a:cubicBezTo>
                    <a:pt x="11961" y="27941"/>
                    <a:pt x="11828" y="28011"/>
                    <a:pt x="11687" y="28082"/>
                  </a:cubicBezTo>
                  <a:cubicBezTo>
                    <a:pt x="11522" y="28164"/>
                    <a:pt x="11346" y="28240"/>
                    <a:pt x="11169" y="28314"/>
                  </a:cubicBezTo>
                  <a:cubicBezTo>
                    <a:pt x="10990" y="28384"/>
                    <a:pt x="10805" y="28451"/>
                    <a:pt x="10617" y="28514"/>
                  </a:cubicBezTo>
                  <a:cubicBezTo>
                    <a:pt x="10244" y="28635"/>
                    <a:pt x="9852" y="28738"/>
                    <a:pt x="9452" y="28817"/>
                  </a:cubicBezTo>
                  <a:cubicBezTo>
                    <a:pt x="9441" y="28821"/>
                    <a:pt x="9428" y="28821"/>
                    <a:pt x="9417" y="28821"/>
                  </a:cubicBezTo>
                  <a:cubicBezTo>
                    <a:pt x="9412" y="28821"/>
                    <a:pt x="9405" y="28824"/>
                    <a:pt x="9401" y="28824"/>
                  </a:cubicBezTo>
                  <a:lnTo>
                    <a:pt x="9397" y="28824"/>
                  </a:lnTo>
                  <a:cubicBezTo>
                    <a:pt x="9335" y="28840"/>
                    <a:pt x="9272" y="28855"/>
                    <a:pt x="9209" y="28864"/>
                  </a:cubicBezTo>
                  <a:cubicBezTo>
                    <a:pt x="9115" y="28887"/>
                    <a:pt x="9017" y="28902"/>
                    <a:pt x="8918" y="28918"/>
                  </a:cubicBezTo>
                  <a:cubicBezTo>
                    <a:pt x="8436" y="28997"/>
                    <a:pt x="7934" y="29041"/>
                    <a:pt x="7436" y="29041"/>
                  </a:cubicBezTo>
                  <a:cubicBezTo>
                    <a:pt x="6938" y="29041"/>
                    <a:pt x="6436" y="29001"/>
                    <a:pt x="5954" y="28922"/>
                  </a:cubicBezTo>
                  <a:cubicBezTo>
                    <a:pt x="5794" y="28899"/>
                    <a:pt x="5636" y="28868"/>
                    <a:pt x="5479" y="28832"/>
                  </a:cubicBezTo>
                  <a:cubicBezTo>
                    <a:pt x="5472" y="28832"/>
                    <a:pt x="5464" y="28828"/>
                    <a:pt x="5456" y="28828"/>
                  </a:cubicBezTo>
                  <a:lnTo>
                    <a:pt x="5452" y="28828"/>
                  </a:lnTo>
                  <a:cubicBezTo>
                    <a:pt x="5444" y="28828"/>
                    <a:pt x="5441" y="28824"/>
                    <a:pt x="5432" y="28824"/>
                  </a:cubicBezTo>
                  <a:cubicBezTo>
                    <a:pt x="4746" y="28696"/>
                    <a:pt x="4102" y="28503"/>
                    <a:pt x="3504" y="28241"/>
                  </a:cubicBezTo>
                  <a:cubicBezTo>
                    <a:pt x="3154" y="28089"/>
                    <a:pt x="2833" y="27920"/>
                    <a:pt x="2531" y="27728"/>
                  </a:cubicBezTo>
                  <a:cubicBezTo>
                    <a:pt x="2225" y="27533"/>
                    <a:pt x="1951" y="27324"/>
                    <a:pt x="1704" y="27089"/>
                  </a:cubicBezTo>
                  <a:cubicBezTo>
                    <a:pt x="1453" y="26853"/>
                    <a:pt x="1238" y="26603"/>
                    <a:pt x="1045" y="26324"/>
                  </a:cubicBezTo>
                  <a:cubicBezTo>
                    <a:pt x="928" y="26148"/>
                    <a:pt x="822" y="25968"/>
                    <a:pt x="735" y="25780"/>
                  </a:cubicBezTo>
                  <a:cubicBezTo>
                    <a:pt x="684" y="25670"/>
                    <a:pt x="637" y="25552"/>
                    <a:pt x="594" y="25434"/>
                  </a:cubicBezTo>
                  <a:cubicBezTo>
                    <a:pt x="488" y="25124"/>
                    <a:pt x="421" y="24800"/>
                    <a:pt x="405" y="24470"/>
                  </a:cubicBezTo>
                  <a:cubicBezTo>
                    <a:pt x="389" y="24203"/>
                    <a:pt x="409" y="23925"/>
                    <a:pt x="461" y="23662"/>
                  </a:cubicBezTo>
                  <a:cubicBezTo>
                    <a:pt x="472" y="23599"/>
                    <a:pt x="484" y="23536"/>
                    <a:pt x="499" y="23477"/>
                  </a:cubicBezTo>
                  <a:lnTo>
                    <a:pt x="499" y="23473"/>
                  </a:lnTo>
                  <a:cubicBezTo>
                    <a:pt x="618" y="22999"/>
                    <a:pt x="735" y="22524"/>
                    <a:pt x="856" y="22046"/>
                  </a:cubicBezTo>
                  <a:cubicBezTo>
                    <a:pt x="1226" y="20552"/>
                    <a:pt x="1598" y="19057"/>
                    <a:pt x="1966" y="17560"/>
                  </a:cubicBezTo>
                  <a:cubicBezTo>
                    <a:pt x="2022" y="17345"/>
                    <a:pt x="2073" y="17129"/>
                    <a:pt x="2128" y="16910"/>
                  </a:cubicBezTo>
                  <a:cubicBezTo>
                    <a:pt x="3022" y="13298"/>
                    <a:pt x="3916" y="9682"/>
                    <a:pt x="4809" y="6067"/>
                  </a:cubicBezTo>
                  <a:cubicBezTo>
                    <a:pt x="4809" y="6063"/>
                    <a:pt x="4813" y="6059"/>
                    <a:pt x="4813" y="6055"/>
                  </a:cubicBezTo>
                  <a:cubicBezTo>
                    <a:pt x="4872" y="5807"/>
                    <a:pt x="4908" y="5534"/>
                    <a:pt x="4908" y="5271"/>
                  </a:cubicBezTo>
                  <a:lnTo>
                    <a:pt x="4908" y="366"/>
                  </a:lnTo>
                  <a:cubicBezTo>
                    <a:pt x="4833" y="314"/>
                    <a:pt x="4762" y="256"/>
                    <a:pt x="4708" y="209"/>
                  </a:cubicBezTo>
                  <a:cubicBezTo>
                    <a:pt x="4649" y="153"/>
                    <a:pt x="4582" y="79"/>
                    <a:pt x="4515" y="4"/>
                  </a:cubicBezTo>
                  <a:lnTo>
                    <a:pt x="4515" y="5271"/>
                  </a:lnTo>
                  <a:cubicBezTo>
                    <a:pt x="4515" y="5505"/>
                    <a:pt x="4488" y="5745"/>
                    <a:pt x="4432" y="5960"/>
                  </a:cubicBezTo>
                  <a:cubicBezTo>
                    <a:pt x="3012" y="11693"/>
                    <a:pt x="1598" y="17430"/>
                    <a:pt x="174" y="23163"/>
                  </a:cubicBezTo>
                  <a:lnTo>
                    <a:pt x="127" y="23363"/>
                  </a:lnTo>
                  <a:cubicBezTo>
                    <a:pt x="122" y="23372"/>
                    <a:pt x="122" y="23376"/>
                    <a:pt x="122" y="23379"/>
                  </a:cubicBezTo>
                  <a:cubicBezTo>
                    <a:pt x="122" y="23383"/>
                    <a:pt x="118" y="23387"/>
                    <a:pt x="118" y="23391"/>
                  </a:cubicBezTo>
                  <a:cubicBezTo>
                    <a:pt x="111" y="23430"/>
                    <a:pt x="99" y="23470"/>
                    <a:pt x="91" y="23509"/>
                  </a:cubicBezTo>
                  <a:cubicBezTo>
                    <a:pt x="28" y="23803"/>
                    <a:pt x="1" y="24112"/>
                    <a:pt x="12" y="24410"/>
                  </a:cubicBezTo>
                  <a:cubicBezTo>
                    <a:pt x="20" y="24756"/>
                    <a:pt x="80" y="25096"/>
                    <a:pt x="181" y="25426"/>
                  </a:cubicBezTo>
                  <a:cubicBezTo>
                    <a:pt x="280" y="25756"/>
                    <a:pt x="425" y="26065"/>
                    <a:pt x="601" y="26360"/>
                  </a:cubicBezTo>
                  <a:cubicBezTo>
                    <a:pt x="781" y="26654"/>
                    <a:pt x="988" y="26916"/>
                    <a:pt x="1232" y="27175"/>
                  </a:cubicBezTo>
                  <a:cubicBezTo>
                    <a:pt x="1475" y="27425"/>
                    <a:pt x="1734" y="27649"/>
                    <a:pt x="2032" y="27860"/>
                  </a:cubicBezTo>
                  <a:cubicBezTo>
                    <a:pt x="2322" y="28071"/>
                    <a:pt x="2631" y="28256"/>
                    <a:pt x="2970" y="28421"/>
                  </a:cubicBezTo>
                  <a:cubicBezTo>
                    <a:pt x="3645" y="28757"/>
                    <a:pt x="4362" y="29001"/>
                    <a:pt x="5154" y="29165"/>
                  </a:cubicBezTo>
                  <a:cubicBezTo>
                    <a:pt x="5895" y="29320"/>
                    <a:pt x="6657" y="29399"/>
                    <a:pt x="7436" y="29399"/>
                  </a:cubicBezTo>
                  <a:cubicBezTo>
                    <a:pt x="7490" y="29399"/>
                    <a:pt x="7543" y="29398"/>
                    <a:pt x="7597" y="29398"/>
                  </a:cubicBezTo>
                  <a:cubicBezTo>
                    <a:pt x="8424" y="29385"/>
                    <a:pt x="9263" y="29279"/>
                    <a:pt x="10039" y="29087"/>
                  </a:cubicBezTo>
                  <a:cubicBezTo>
                    <a:pt x="10814" y="28895"/>
                    <a:pt x="11568" y="28605"/>
                    <a:pt x="12215" y="28244"/>
                  </a:cubicBezTo>
                  <a:cubicBezTo>
                    <a:pt x="12238" y="28228"/>
                    <a:pt x="12263" y="28217"/>
                    <a:pt x="12286" y="28205"/>
                  </a:cubicBezTo>
                  <a:cubicBezTo>
                    <a:pt x="12485" y="28087"/>
                    <a:pt x="12673" y="27965"/>
                    <a:pt x="12858" y="27832"/>
                  </a:cubicBezTo>
                  <a:cubicBezTo>
                    <a:pt x="13152" y="27620"/>
                    <a:pt x="13406" y="27398"/>
                    <a:pt x="13654" y="27146"/>
                  </a:cubicBezTo>
                  <a:cubicBezTo>
                    <a:pt x="13892" y="26891"/>
                    <a:pt x="14100" y="26625"/>
                    <a:pt x="14280" y="26331"/>
                  </a:cubicBezTo>
                  <a:cubicBezTo>
                    <a:pt x="14461" y="26032"/>
                    <a:pt x="14603" y="25728"/>
                    <a:pt x="14701" y="25398"/>
                  </a:cubicBezTo>
                  <a:cubicBezTo>
                    <a:pt x="14803" y="25072"/>
                    <a:pt x="14861" y="24732"/>
                    <a:pt x="14874" y="24386"/>
                  </a:cubicBezTo>
                  <a:cubicBezTo>
                    <a:pt x="14881" y="24088"/>
                    <a:pt x="14854" y="23785"/>
                    <a:pt x="14799" y="23493"/>
                  </a:cubicBezTo>
                  <a:cubicBezTo>
                    <a:pt x="14787" y="23446"/>
                    <a:pt x="14779" y="23399"/>
                    <a:pt x="14767" y="23352"/>
                  </a:cubicBezTo>
                  <a:lnTo>
                    <a:pt x="14767" y="23347"/>
                  </a:lnTo>
                  <a:cubicBezTo>
                    <a:pt x="14747" y="23285"/>
                    <a:pt x="14732" y="23219"/>
                    <a:pt x="14716" y="23152"/>
                  </a:cubicBezTo>
                  <a:cubicBezTo>
                    <a:pt x="13296" y="17419"/>
                    <a:pt x="11873" y="11690"/>
                    <a:pt x="10453" y="5957"/>
                  </a:cubicBezTo>
                  <a:cubicBezTo>
                    <a:pt x="10399" y="5740"/>
                    <a:pt x="10370" y="5507"/>
                    <a:pt x="10370" y="5267"/>
                  </a:cubicBezTo>
                  <a:lnTo>
                    <a:pt x="10370" y="0"/>
                  </a:ln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3790150" y="5092400"/>
              <a:ext cx="100" cy="375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cubicBezTo>
                    <a:pt x="4" y="4"/>
                    <a:pt x="4" y="8"/>
                    <a:pt x="1" y="11"/>
                  </a:cubicBezTo>
                  <a:lnTo>
                    <a:pt x="1" y="15"/>
                  </a:lnTo>
                  <a:cubicBezTo>
                    <a:pt x="4" y="9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CC4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3515950" y="5017200"/>
              <a:ext cx="274850" cy="157400"/>
            </a:xfrm>
            <a:custGeom>
              <a:rect b="b" l="l" r="r" t="t"/>
              <a:pathLst>
                <a:path extrusionOk="0" h="6296" w="10994">
                  <a:moveTo>
                    <a:pt x="5514" y="0"/>
                  </a:moveTo>
                  <a:cubicBezTo>
                    <a:pt x="5269" y="0"/>
                    <a:pt x="5024" y="10"/>
                    <a:pt x="4781" y="28"/>
                  </a:cubicBezTo>
                  <a:cubicBezTo>
                    <a:pt x="4286" y="68"/>
                    <a:pt x="3799" y="147"/>
                    <a:pt x="3341" y="260"/>
                  </a:cubicBezTo>
                  <a:cubicBezTo>
                    <a:pt x="2883" y="375"/>
                    <a:pt x="2449" y="527"/>
                    <a:pt x="2062" y="708"/>
                  </a:cubicBezTo>
                  <a:cubicBezTo>
                    <a:pt x="1674" y="887"/>
                    <a:pt x="1326" y="1101"/>
                    <a:pt x="1037" y="1337"/>
                  </a:cubicBezTo>
                  <a:cubicBezTo>
                    <a:pt x="749" y="1572"/>
                    <a:pt x="512" y="1830"/>
                    <a:pt x="344" y="2100"/>
                  </a:cubicBezTo>
                  <a:cubicBezTo>
                    <a:pt x="177" y="2369"/>
                    <a:pt x="66" y="2691"/>
                    <a:pt x="28" y="2976"/>
                  </a:cubicBezTo>
                  <a:lnTo>
                    <a:pt x="28" y="2982"/>
                  </a:lnTo>
                  <a:lnTo>
                    <a:pt x="28" y="2987"/>
                  </a:lnTo>
                  <a:cubicBezTo>
                    <a:pt x="0" y="3253"/>
                    <a:pt x="33" y="3546"/>
                    <a:pt x="125" y="3806"/>
                  </a:cubicBezTo>
                  <a:cubicBezTo>
                    <a:pt x="146" y="3864"/>
                    <a:pt x="169" y="3921"/>
                    <a:pt x="197" y="3979"/>
                  </a:cubicBezTo>
                  <a:cubicBezTo>
                    <a:pt x="256" y="4113"/>
                    <a:pt x="332" y="4244"/>
                    <a:pt x="424" y="4373"/>
                  </a:cubicBezTo>
                  <a:cubicBezTo>
                    <a:pt x="485" y="4457"/>
                    <a:pt x="549" y="4539"/>
                    <a:pt x="620" y="4620"/>
                  </a:cubicBezTo>
                  <a:cubicBezTo>
                    <a:pt x="850" y="4875"/>
                    <a:pt x="1141" y="5115"/>
                    <a:pt x="1480" y="5326"/>
                  </a:cubicBezTo>
                  <a:cubicBezTo>
                    <a:pt x="1820" y="5536"/>
                    <a:pt x="2214" y="5720"/>
                    <a:pt x="2640" y="5871"/>
                  </a:cubicBezTo>
                  <a:cubicBezTo>
                    <a:pt x="2925" y="5970"/>
                    <a:pt x="3227" y="6055"/>
                    <a:pt x="3539" y="6121"/>
                  </a:cubicBezTo>
                  <a:cubicBezTo>
                    <a:pt x="3628" y="6138"/>
                    <a:pt x="3718" y="6154"/>
                    <a:pt x="3810" y="6168"/>
                  </a:cubicBezTo>
                  <a:cubicBezTo>
                    <a:pt x="4214" y="6230"/>
                    <a:pt x="4625" y="6269"/>
                    <a:pt x="5040" y="6288"/>
                  </a:cubicBezTo>
                  <a:cubicBezTo>
                    <a:pt x="5178" y="6293"/>
                    <a:pt x="5315" y="6295"/>
                    <a:pt x="5453" y="6295"/>
                  </a:cubicBezTo>
                  <a:cubicBezTo>
                    <a:pt x="5731" y="6295"/>
                    <a:pt x="6008" y="6285"/>
                    <a:pt x="6285" y="6265"/>
                  </a:cubicBezTo>
                  <a:cubicBezTo>
                    <a:pt x="6678" y="6235"/>
                    <a:pt x="7069" y="6185"/>
                    <a:pt x="7451" y="6112"/>
                  </a:cubicBezTo>
                  <a:cubicBezTo>
                    <a:pt x="7760" y="6045"/>
                    <a:pt x="8061" y="5960"/>
                    <a:pt x="8342" y="5860"/>
                  </a:cubicBezTo>
                  <a:cubicBezTo>
                    <a:pt x="8712" y="5730"/>
                    <a:pt x="9059" y="5573"/>
                    <a:pt x="9367" y="5395"/>
                  </a:cubicBezTo>
                  <a:cubicBezTo>
                    <a:pt x="9875" y="5101"/>
                    <a:pt x="10288" y="4745"/>
                    <a:pt x="10562" y="4361"/>
                  </a:cubicBezTo>
                  <a:cubicBezTo>
                    <a:pt x="10577" y="4340"/>
                    <a:pt x="10593" y="4320"/>
                    <a:pt x="10608" y="4298"/>
                  </a:cubicBezTo>
                  <a:cubicBezTo>
                    <a:pt x="10681" y="4189"/>
                    <a:pt x="10744" y="4078"/>
                    <a:pt x="10794" y="3965"/>
                  </a:cubicBezTo>
                  <a:cubicBezTo>
                    <a:pt x="10937" y="3659"/>
                    <a:pt x="10994" y="3352"/>
                    <a:pt x="10972" y="3039"/>
                  </a:cubicBezTo>
                  <a:lnTo>
                    <a:pt x="10972" y="3027"/>
                  </a:lnTo>
                  <a:lnTo>
                    <a:pt x="10972" y="3023"/>
                  </a:lnTo>
                  <a:cubicBezTo>
                    <a:pt x="10935" y="2592"/>
                    <a:pt x="10743" y="2124"/>
                    <a:pt x="10408" y="1740"/>
                  </a:cubicBezTo>
                  <a:cubicBezTo>
                    <a:pt x="10069" y="1348"/>
                    <a:pt x="9576" y="992"/>
                    <a:pt x="8991" y="715"/>
                  </a:cubicBezTo>
                  <a:cubicBezTo>
                    <a:pt x="8606" y="532"/>
                    <a:pt x="8173" y="380"/>
                    <a:pt x="7715" y="265"/>
                  </a:cubicBezTo>
                  <a:cubicBezTo>
                    <a:pt x="7260" y="147"/>
                    <a:pt x="6770" y="69"/>
                    <a:pt x="6277" y="31"/>
                  </a:cubicBezTo>
                  <a:cubicBezTo>
                    <a:pt x="6025" y="10"/>
                    <a:pt x="5770" y="0"/>
                    <a:pt x="5514" y="0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3520425" y="4458475"/>
              <a:ext cx="266075" cy="413725"/>
            </a:xfrm>
            <a:custGeom>
              <a:rect b="b" l="l" r="r" t="t"/>
              <a:pathLst>
                <a:path extrusionOk="0" h="16549" w="10643">
                  <a:moveTo>
                    <a:pt x="2781" y="0"/>
                  </a:moveTo>
                  <a:lnTo>
                    <a:pt x="2781" y="4906"/>
                  </a:lnTo>
                  <a:cubicBezTo>
                    <a:pt x="2781" y="5169"/>
                    <a:pt x="2746" y="5443"/>
                    <a:pt x="2686" y="5690"/>
                  </a:cubicBezTo>
                  <a:cubicBezTo>
                    <a:pt x="2686" y="5695"/>
                    <a:pt x="2683" y="5698"/>
                    <a:pt x="2683" y="5702"/>
                  </a:cubicBezTo>
                  <a:cubicBezTo>
                    <a:pt x="1789" y="9318"/>
                    <a:pt x="895" y="12933"/>
                    <a:pt x="0" y="16545"/>
                  </a:cubicBezTo>
                  <a:cubicBezTo>
                    <a:pt x="44" y="16435"/>
                    <a:pt x="99" y="16325"/>
                    <a:pt x="162" y="16226"/>
                  </a:cubicBezTo>
                  <a:cubicBezTo>
                    <a:pt x="330" y="15961"/>
                    <a:pt x="569" y="15698"/>
                    <a:pt x="856" y="15466"/>
                  </a:cubicBezTo>
                  <a:cubicBezTo>
                    <a:pt x="1142" y="15232"/>
                    <a:pt x="1490" y="15016"/>
                    <a:pt x="1879" y="14836"/>
                  </a:cubicBezTo>
                  <a:cubicBezTo>
                    <a:pt x="2267" y="14655"/>
                    <a:pt x="2699" y="14502"/>
                    <a:pt x="3157" y="14388"/>
                  </a:cubicBezTo>
                  <a:cubicBezTo>
                    <a:pt x="3617" y="14274"/>
                    <a:pt x="4103" y="14195"/>
                    <a:pt x="4597" y="14156"/>
                  </a:cubicBezTo>
                  <a:cubicBezTo>
                    <a:pt x="4844" y="14136"/>
                    <a:pt x="5094" y="14126"/>
                    <a:pt x="5344" y="14126"/>
                  </a:cubicBezTo>
                  <a:cubicBezTo>
                    <a:pt x="5594" y="14126"/>
                    <a:pt x="5844" y="14136"/>
                    <a:pt x="6091" y="14156"/>
                  </a:cubicBezTo>
                  <a:cubicBezTo>
                    <a:pt x="6586" y="14195"/>
                    <a:pt x="7076" y="14274"/>
                    <a:pt x="7531" y="14392"/>
                  </a:cubicBezTo>
                  <a:cubicBezTo>
                    <a:pt x="7990" y="14506"/>
                    <a:pt x="8421" y="14659"/>
                    <a:pt x="8810" y="14839"/>
                  </a:cubicBezTo>
                  <a:cubicBezTo>
                    <a:pt x="8814" y="14839"/>
                    <a:pt x="8817" y="14843"/>
                    <a:pt x="8821" y="14843"/>
                  </a:cubicBezTo>
                  <a:lnTo>
                    <a:pt x="8821" y="14847"/>
                  </a:lnTo>
                  <a:cubicBezTo>
                    <a:pt x="9171" y="15011"/>
                    <a:pt x="9487" y="15208"/>
                    <a:pt x="9754" y="15423"/>
                  </a:cubicBezTo>
                  <a:cubicBezTo>
                    <a:pt x="9935" y="15560"/>
                    <a:pt x="10092" y="15713"/>
                    <a:pt x="10225" y="15867"/>
                  </a:cubicBezTo>
                  <a:cubicBezTo>
                    <a:pt x="10402" y="16069"/>
                    <a:pt x="10540" y="16293"/>
                    <a:pt x="10634" y="16529"/>
                  </a:cubicBezTo>
                  <a:cubicBezTo>
                    <a:pt x="10638" y="16537"/>
                    <a:pt x="10638" y="16541"/>
                    <a:pt x="10642" y="16549"/>
                  </a:cubicBezTo>
                  <a:cubicBezTo>
                    <a:pt x="9743" y="12930"/>
                    <a:pt x="8845" y="9314"/>
                    <a:pt x="7947" y="5695"/>
                  </a:cubicBezTo>
                  <a:lnTo>
                    <a:pt x="7947" y="5690"/>
                  </a:lnTo>
                  <a:cubicBezTo>
                    <a:pt x="7888" y="5446"/>
                    <a:pt x="7853" y="5185"/>
                    <a:pt x="7853" y="4918"/>
                  </a:cubicBezTo>
                  <a:lnTo>
                    <a:pt x="7853" y="5"/>
                  </a:lnTo>
                  <a:cubicBezTo>
                    <a:pt x="7790" y="48"/>
                    <a:pt x="7727" y="95"/>
                    <a:pt x="7673" y="126"/>
                  </a:cubicBezTo>
                  <a:cubicBezTo>
                    <a:pt x="7649" y="142"/>
                    <a:pt x="7617" y="158"/>
                    <a:pt x="7594" y="173"/>
                  </a:cubicBezTo>
                  <a:cubicBezTo>
                    <a:pt x="7570" y="185"/>
                    <a:pt x="7550" y="197"/>
                    <a:pt x="7527" y="209"/>
                  </a:cubicBezTo>
                  <a:cubicBezTo>
                    <a:pt x="7516" y="216"/>
                    <a:pt x="7500" y="225"/>
                    <a:pt x="7487" y="232"/>
                  </a:cubicBezTo>
                  <a:cubicBezTo>
                    <a:pt x="7401" y="276"/>
                    <a:pt x="7334" y="310"/>
                    <a:pt x="7244" y="346"/>
                  </a:cubicBezTo>
                  <a:cubicBezTo>
                    <a:pt x="7157" y="386"/>
                    <a:pt x="7083" y="413"/>
                    <a:pt x="6989" y="449"/>
                  </a:cubicBezTo>
                  <a:cubicBezTo>
                    <a:pt x="6899" y="480"/>
                    <a:pt x="6820" y="507"/>
                    <a:pt x="6742" y="527"/>
                  </a:cubicBezTo>
                  <a:cubicBezTo>
                    <a:pt x="6647" y="559"/>
                    <a:pt x="6553" y="577"/>
                    <a:pt x="6435" y="606"/>
                  </a:cubicBezTo>
                  <a:cubicBezTo>
                    <a:pt x="6229" y="649"/>
                    <a:pt x="6060" y="676"/>
                    <a:pt x="5840" y="696"/>
                  </a:cubicBezTo>
                  <a:cubicBezTo>
                    <a:pt x="5670" y="712"/>
                    <a:pt x="5502" y="720"/>
                    <a:pt x="5333" y="720"/>
                  </a:cubicBezTo>
                  <a:cubicBezTo>
                    <a:pt x="5295" y="720"/>
                    <a:pt x="5258" y="720"/>
                    <a:pt x="5220" y="719"/>
                  </a:cubicBezTo>
                  <a:cubicBezTo>
                    <a:pt x="5021" y="716"/>
                    <a:pt x="4786" y="700"/>
                    <a:pt x="4597" y="672"/>
                  </a:cubicBezTo>
                  <a:cubicBezTo>
                    <a:pt x="4414" y="649"/>
                    <a:pt x="4167" y="601"/>
                    <a:pt x="3994" y="554"/>
                  </a:cubicBezTo>
                  <a:cubicBezTo>
                    <a:pt x="3904" y="530"/>
                    <a:pt x="3798" y="499"/>
                    <a:pt x="3711" y="472"/>
                  </a:cubicBezTo>
                  <a:cubicBezTo>
                    <a:pt x="3626" y="440"/>
                    <a:pt x="3523" y="405"/>
                    <a:pt x="3444" y="370"/>
                  </a:cubicBezTo>
                  <a:cubicBezTo>
                    <a:pt x="3366" y="339"/>
                    <a:pt x="3267" y="295"/>
                    <a:pt x="3193" y="256"/>
                  </a:cubicBezTo>
                  <a:cubicBezTo>
                    <a:pt x="3119" y="216"/>
                    <a:pt x="3032" y="169"/>
                    <a:pt x="2966" y="126"/>
                  </a:cubicBezTo>
                  <a:cubicBezTo>
                    <a:pt x="2906" y="90"/>
                    <a:pt x="2843" y="48"/>
                    <a:pt x="2781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3516000" y="4811700"/>
              <a:ext cx="274775" cy="157475"/>
            </a:xfrm>
            <a:custGeom>
              <a:rect b="b" l="l" r="r" t="t"/>
              <a:pathLst>
                <a:path extrusionOk="0" h="6299" w="10991">
                  <a:moveTo>
                    <a:pt x="5521" y="0"/>
                  </a:moveTo>
                  <a:cubicBezTo>
                    <a:pt x="5271" y="0"/>
                    <a:pt x="5021" y="10"/>
                    <a:pt x="4774" y="29"/>
                  </a:cubicBezTo>
                  <a:cubicBezTo>
                    <a:pt x="4280" y="69"/>
                    <a:pt x="3794" y="148"/>
                    <a:pt x="3334" y="262"/>
                  </a:cubicBezTo>
                  <a:cubicBezTo>
                    <a:pt x="2876" y="375"/>
                    <a:pt x="2444" y="529"/>
                    <a:pt x="2056" y="709"/>
                  </a:cubicBezTo>
                  <a:cubicBezTo>
                    <a:pt x="1667" y="888"/>
                    <a:pt x="1319" y="1105"/>
                    <a:pt x="1033" y="1340"/>
                  </a:cubicBezTo>
                  <a:cubicBezTo>
                    <a:pt x="747" y="1572"/>
                    <a:pt x="507" y="1834"/>
                    <a:pt x="339" y="2101"/>
                  </a:cubicBezTo>
                  <a:cubicBezTo>
                    <a:pt x="276" y="2199"/>
                    <a:pt x="221" y="2309"/>
                    <a:pt x="177" y="2419"/>
                  </a:cubicBezTo>
                  <a:cubicBezTo>
                    <a:pt x="99" y="2602"/>
                    <a:pt x="44" y="2798"/>
                    <a:pt x="20" y="2979"/>
                  </a:cubicBezTo>
                  <a:lnTo>
                    <a:pt x="20" y="2982"/>
                  </a:lnTo>
                  <a:lnTo>
                    <a:pt x="20" y="2991"/>
                  </a:lnTo>
                  <a:cubicBezTo>
                    <a:pt x="20" y="3014"/>
                    <a:pt x="16" y="3042"/>
                    <a:pt x="16" y="3069"/>
                  </a:cubicBezTo>
                  <a:cubicBezTo>
                    <a:pt x="1" y="3312"/>
                    <a:pt x="36" y="3574"/>
                    <a:pt x="119" y="3806"/>
                  </a:cubicBezTo>
                  <a:cubicBezTo>
                    <a:pt x="139" y="3865"/>
                    <a:pt x="162" y="3924"/>
                    <a:pt x="193" y="3979"/>
                  </a:cubicBezTo>
                  <a:cubicBezTo>
                    <a:pt x="252" y="4116"/>
                    <a:pt x="327" y="4246"/>
                    <a:pt x="421" y="4375"/>
                  </a:cubicBezTo>
                  <a:cubicBezTo>
                    <a:pt x="480" y="4462"/>
                    <a:pt x="543" y="4540"/>
                    <a:pt x="617" y="4623"/>
                  </a:cubicBezTo>
                  <a:cubicBezTo>
                    <a:pt x="846" y="4876"/>
                    <a:pt x="1135" y="5116"/>
                    <a:pt x="1472" y="5328"/>
                  </a:cubicBezTo>
                  <a:cubicBezTo>
                    <a:pt x="1814" y="5539"/>
                    <a:pt x="2209" y="5724"/>
                    <a:pt x="2637" y="5872"/>
                  </a:cubicBezTo>
                  <a:cubicBezTo>
                    <a:pt x="2920" y="5975"/>
                    <a:pt x="3220" y="6058"/>
                    <a:pt x="3531" y="6124"/>
                  </a:cubicBezTo>
                  <a:cubicBezTo>
                    <a:pt x="3621" y="6143"/>
                    <a:pt x="3711" y="6159"/>
                    <a:pt x="3806" y="6171"/>
                  </a:cubicBezTo>
                  <a:cubicBezTo>
                    <a:pt x="4203" y="6233"/>
                    <a:pt x="4606" y="6273"/>
                    <a:pt x="5010" y="6289"/>
                  </a:cubicBezTo>
                  <a:lnTo>
                    <a:pt x="5034" y="6289"/>
                  </a:lnTo>
                  <a:cubicBezTo>
                    <a:pt x="5184" y="6295"/>
                    <a:pt x="5333" y="6298"/>
                    <a:pt x="5482" y="6298"/>
                  </a:cubicBezTo>
                  <a:cubicBezTo>
                    <a:pt x="5602" y="6298"/>
                    <a:pt x="5721" y="6296"/>
                    <a:pt x="5841" y="6293"/>
                  </a:cubicBezTo>
                  <a:cubicBezTo>
                    <a:pt x="5908" y="6293"/>
                    <a:pt x="5974" y="6289"/>
                    <a:pt x="6041" y="6285"/>
                  </a:cubicBezTo>
                  <a:cubicBezTo>
                    <a:pt x="6088" y="6285"/>
                    <a:pt x="6135" y="6281"/>
                    <a:pt x="6183" y="6277"/>
                  </a:cubicBezTo>
                  <a:cubicBezTo>
                    <a:pt x="6218" y="6273"/>
                    <a:pt x="6250" y="6273"/>
                    <a:pt x="6281" y="6269"/>
                  </a:cubicBezTo>
                  <a:cubicBezTo>
                    <a:pt x="6674" y="6238"/>
                    <a:pt x="7065" y="6191"/>
                    <a:pt x="7450" y="6116"/>
                  </a:cubicBezTo>
                  <a:cubicBezTo>
                    <a:pt x="7761" y="6049"/>
                    <a:pt x="8057" y="5963"/>
                    <a:pt x="8340" y="5865"/>
                  </a:cubicBezTo>
                  <a:cubicBezTo>
                    <a:pt x="8709" y="5731"/>
                    <a:pt x="9057" y="5574"/>
                    <a:pt x="9364" y="5398"/>
                  </a:cubicBezTo>
                  <a:cubicBezTo>
                    <a:pt x="9869" y="5103"/>
                    <a:pt x="10285" y="4747"/>
                    <a:pt x="10560" y="4362"/>
                  </a:cubicBezTo>
                  <a:cubicBezTo>
                    <a:pt x="10575" y="4342"/>
                    <a:pt x="10591" y="4322"/>
                    <a:pt x="10607" y="4299"/>
                  </a:cubicBezTo>
                  <a:cubicBezTo>
                    <a:pt x="10678" y="4190"/>
                    <a:pt x="10741" y="4080"/>
                    <a:pt x="10792" y="3965"/>
                  </a:cubicBezTo>
                  <a:cubicBezTo>
                    <a:pt x="10935" y="3660"/>
                    <a:pt x="10991" y="3353"/>
                    <a:pt x="10968" y="3038"/>
                  </a:cubicBezTo>
                  <a:lnTo>
                    <a:pt x="10968" y="3022"/>
                  </a:lnTo>
                  <a:cubicBezTo>
                    <a:pt x="10952" y="2827"/>
                    <a:pt x="10902" y="2619"/>
                    <a:pt x="10819" y="2422"/>
                  </a:cubicBezTo>
                  <a:cubicBezTo>
                    <a:pt x="10815" y="2415"/>
                    <a:pt x="10815" y="2410"/>
                    <a:pt x="10811" y="2403"/>
                  </a:cubicBezTo>
                  <a:cubicBezTo>
                    <a:pt x="10717" y="2169"/>
                    <a:pt x="10579" y="1945"/>
                    <a:pt x="10402" y="1740"/>
                  </a:cubicBezTo>
                  <a:cubicBezTo>
                    <a:pt x="10065" y="1348"/>
                    <a:pt x="9570" y="992"/>
                    <a:pt x="8987" y="713"/>
                  </a:cubicBezTo>
                  <a:cubicBezTo>
                    <a:pt x="8598" y="532"/>
                    <a:pt x="8167" y="379"/>
                    <a:pt x="7708" y="265"/>
                  </a:cubicBezTo>
                  <a:cubicBezTo>
                    <a:pt x="7252" y="148"/>
                    <a:pt x="6763" y="69"/>
                    <a:pt x="6268" y="29"/>
                  </a:cubicBezTo>
                  <a:cubicBezTo>
                    <a:pt x="6021" y="10"/>
                    <a:pt x="5771" y="0"/>
                    <a:pt x="5521" y="0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3584225" y="4380225"/>
              <a:ext cx="74625" cy="43150"/>
            </a:xfrm>
            <a:custGeom>
              <a:rect b="b" l="l" r="r" t="t"/>
              <a:pathLst>
                <a:path extrusionOk="0" h="1726" w="2985">
                  <a:moveTo>
                    <a:pt x="2723" y="1"/>
                  </a:moveTo>
                  <a:cubicBezTo>
                    <a:pt x="2496" y="1"/>
                    <a:pt x="2269" y="19"/>
                    <a:pt x="2044" y="57"/>
                  </a:cubicBezTo>
                  <a:cubicBezTo>
                    <a:pt x="1733" y="107"/>
                    <a:pt x="1426" y="194"/>
                    <a:pt x="1137" y="324"/>
                  </a:cubicBezTo>
                  <a:cubicBezTo>
                    <a:pt x="849" y="455"/>
                    <a:pt x="573" y="627"/>
                    <a:pt x="357" y="863"/>
                  </a:cubicBezTo>
                  <a:cubicBezTo>
                    <a:pt x="249" y="982"/>
                    <a:pt x="157" y="1115"/>
                    <a:pt x="94" y="1261"/>
                  </a:cubicBezTo>
                  <a:cubicBezTo>
                    <a:pt x="32" y="1408"/>
                    <a:pt x="0" y="1568"/>
                    <a:pt x="11" y="1725"/>
                  </a:cubicBezTo>
                  <a:cubicBezTo>
                    <a:pt x="23" y="1569"/>
                    <a:pt x="64" y="1417"/>
                    <a:pt x="138" y="1285"/>
                  </a:cubicBezTo>
                  <a:cubicBezTo>
                    <a:pt x="208" y="1147"/>
                    <a:pt x="305" y="1026"/>
                    <a:pt x="414" y="920"/>
                  </a:cubicBezTo>
                  <a:cubicBezTo>
                    <a:pt x="634" y="706"/>
                    <a:pt x="899" y="544"/>
                    <a:pt x="1179" y="418"/>
                  </a:cubicBezTo>
                  <a:cubicBezTo>
                    <a:pt x="1459" y="291"/>
                    <a:pt x="1756" y="202"/>
                    <a:pt x="2059" y="135"/>
                  </a:cubicBezTo>
                  <a:cubicBezTo>
                    <a:pt x="2211" y="100"/>
                    <a:pt x="2364" y="74"/>
                    <a:pt x="2519" y="56"/>
                  </a:cubicBezTo>
                  <a:cubicBezTo>
                    <a:pt x="2672" y="32"/>
                    <a:pt x="2828" y="21"/>
                    <a:pt x="2985" y="9"/>
                  </a:cubicBezTo>
                  <a:cubicBezTo>
                    <a:pt x="2897" y="3"/>
                    <a:pt x="2810" y="1"/>
                    <a:pt x="27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1"/>
            <p:cNvSpPr/>
            <p:nvPr/>
          </p:nvSpPr>
          <p:spPr>
            <a:xfrm>
              <a:off x="3727975" y="5014125"/>
              <a:ext cx="14950" cy="14950"/>
            </a:xfrm>
            <a:custGeom>
              <a:rect b="b" l="l" r="r" t="t"/>
              <a:pathLst>
                <a:path extrusionOk="0" h="598" w="598">
                  <a:moveTo>
                    <a:pt x="299" y="41"/>
                  </a:moveTo>
                  <a:cubicBezTo>
                    <a:pt x="441" y="41"/>
                    <a:pt x="556" y="156"/>
                    <a:pt x="556" y="298"/>
                  </a:cubicBezTo>
                  <a:cubicBezTo>
                    <a:pt x="556" y="439"/>
                    <a:pt x="441" y="554"/>
                    <a:pt x="299" y="554"/>
                  </a:cubicBezTo>
                  <a:cubicBezTo>
                    <a:pt x="158" y="554"/>
                    <a:pt x="43" y="439"/>
                    <a:pt x="43" y="298"/>
                  </a:cubicBezTo>
                  <a:cubicBezTo>
                    <a:pt x="43" y="156"/>
                    <a:pt x="158" y="41"/>
                    <a:pt x="299" y="41"/>
                  </a:cubicBezTo>
                  <a:close/>
                  <a:moveTo>
                    <a:pt x="299" y="0"/>
                  </a:moveTo>
                  <a:cubicBezTo>
                    <a:pt x="134" y="0"/>
                    <a:pt x="1" y="134"/>
                    <a:pt x="1" y="299"/>
                  </a:cubicBezTo>
                  <a:cubicBezTo>
                    <a:pt x="1" y="464"/>
                    <a:pt x="134" y="597"/>
                    <a:pt x="299" y="597"/>
                  </a:cubicBezTo>
                  <a:cubicBezTo>
                    <a:pt x="465" y="597"/>
                    <a:pt x="598" y="464"/>
                    <a:pt x="598" y="299"/>
                  </a:cubicBezTo>
                  <a:cubicBezTo>
                    <a:pt x="598" y="134"/>
                    <a:pt x="465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1"/>
            <p:cNvSpPr/>
            <p:nvPr/>
          </p:nvSpPr>
          <p:spPr>
            <a:xfrm>
              <a:off x="3498550" y="5019175"/>
              <a:ext cx="14925" cy="14950"/>
            </a:xfrm>
            <a:custGeom>
              <a:rect b="b" l="l" r="r" t="t"/>
              <a:pathLst>
                <a:path extrusionOk="0" h="598" w="597">
                  <a:moveTo>
                    <a:pt x="299" y="41"/>
                  </a:moveTo>
                  <a:cubicBezTo>
                    <a:pt x="441" y="41"/>
                    <a:pt x="556" y="156"/>
                    <a:pt x="555" y="298"/>
                  </a:cubicBezTo>
                  <a:cubicBezTo>
                    <a:pt x="555" y="439"/>
                    <a:pt x="440" y="554"/>
                    <a:pt x="299" y="554"/>
                  </a:cubicBezTo>
                  <a:cubicBezTo>
                    <a:pt x="157" y="554"/>
                    <a:pt x="42" y="439"/>
                    <a:pt x="42" y="298"/>
                  </a:cubicBezTo>
                  <a:cubicBezTo>
                    <a:pt x="42" y="156"/>
                    <a:pt x="157" y="41"/>
                    <a:pt x="299" y="41"/>
                  </a:cubicBezTo>
                  <a:close/>
                  <a:moveTo>
                    <a:pt x="299" y="0"/>
                  </a:moveTo>
                  <a:cubicBezTo>
                    <a:pt x="134" y="0"/>
                    <a:pt x="0" y="133"/>
                    <a:pt x="0" y="299"/>
                  </a:cubicBezTo>
                  <a:cubicBezTo>
                    <a:pt x="0" y="463"/>
                    <a:pt x="134" y="597"/>
                    <a:pt x="299" y="597"/>
                  </a:cubicBezTo>
                  <a:cubicBezTo>
                    <a:pt x="464" y="597"/>
                    <a:pt x="597" y="463"/>
                    <a:pt x="597" y="299"/>
                  </a:cubicBezTo>
                  <a:cubicBezTo>
                    <a:pt x="597" y="133"/>
                    <a:pt x="464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3730075" y="5093150"/>
              <a:ext cx="9275" cy="9275"/>
            </a:xfrm>
            <a:custGeom>
              <a:rect b="b" l="l" r="r" t="t"/>
              <a:pathLst>
                <a:path extrusionOk="0" h="371" w="371">
                  <a:moveTo>
                    <a:pt x="185" y="42"/>
                  </a:moveTo>
                  <a:cubicBezTo>
                    <a:pt x="264" y="42"/>
                    <a:pt x="328" y="106"/>
                    <a:pt x="328" y="185"/>
                  </a:cubicBezTo>
                  <a:cubicBezTo>
                    <a:pt x="328" y="263"/>
                    <a:pt x="264" y="328"/>
                    <a:pt x="185" y="328"/>
                  </a:cubicBezTo>
                  <a:cubicBezTo>
                    <a:pt x="106" y="328"/>
                    <a:pt x="43" y="263"/>
                    <a:pt x="43" y="185"/>
                  </a:cubicBezTo>
                  <a:cubicBezTo>
                    <a:pt x="43" y="106"/>
                    <a:pt x="106" y="42"/>
                    <a:pt x="185" y="42"/>
                  </a:cubicBezTo>
                  <a:close/>
                  <a:moveTo>
                    <a:pt x="185" y="1"/>
                  </a:moveTo>
                  <a:cubicBezTo>
                    <a:pt x="83" y="1"/>
                    <a:pt x="1" y="83"/>
                    <a:pt x="1" y="185"/>
                  </a:cubicBezTo>
                  <a:cubicBezTo>
                    <a:pt x="1" y="287"/>
                    <a:pt x="83" y="370"/>
                    <a:pt x="185" y="370"/>
                  </a:cubicBezTo>
                  <a:cubicBezTo>
                    <a:pt x="288" y="370"/>
                    <a:pt x="370" y="287"/>
                    <a:pt x="370" y="185"/>
                  </a:cubicBezTo>
                  <a:cubicBezTo>
                    <a:pt x="370" y="83"/>
                    <a:pt x="288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3552575" y="5135325"/>
              <a:ext cx="9225" cy="9275"/>
            </a:xfrm>
            <a:custGeom>
              <a:rect b="b" l="l" r="r" t="t"/>
              <a:pathLst>
                <a:path extrusionOk="0" h="371" w="369">
                  <a:moveTo>
                    <a:pt x="185" y="42"/>
                  </a:moveTo>
                  <a:cubicBezTo>
                    <a:pt x="263" y="42"/>
                    <a:pt x="327" y="107"/>
                    <a:pt x="327" y="186"/>
                  </a:cubicBezTo>
                  <a:cubicBezTo>
                    <a:pt x="327" y="264"/>
                    <a:pt x="263" y="328"/>
                    <a:pt x="185" y="328"/>
                  </a:cubicBezTo>
                  <a:cubicBezTo>
                    <a:pt x="106" y="328"/>
                    <a:pt x="42" y="264"/>
                    <a:pt x="42" y="186"/>
                  </a:cubicBezTo>
                  <a:cubicBezTo>
                    <a:pt x="42" y="107"/>
                    <a:pt x="106" y="42"/>
                    <a:pt x="185" y="42"/>
                  </a:cubicBez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cubicBezTo>
                    <a:pt x="0" y="287"/>
                    <a:pt x="83" y="370"/>
                    <a:pt x="185" y="370"/>
                  </a:cubicBezTo>
                  <a:cubicBezTo>
                    <a:pt x="287" y="370"/>
                    <a:pt x="369" y="287"/>
                    <a:pt x="369" y="186"/>
                  </a:cubicBezTo>
                  <a:cubicBezTo>
                    <a:pt x="369" y="83"/>
                    <a:pt x="287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3541950" y="4998125"/>
              <a:ext cx="8000" cy="8000"/>
            </a:xfrm>
            <a:custGeom>
              <a:rect b="b" l="l" r="r" t="t"/>
              <a:pathLst>
                <a:path extrusionOk="0" h="320" w="320">
                  <a:moveTo>
                    <a:pt x="159" y="41"/>
                  </a:moveTo>
                  <a:cubicBezTo>
                    <a:pt x="223" y="41"/>
                    <a:pt x="278" y="95"/>
                    <a:pt x="278" y="159"/>
                  </a:cubicBezTo>
                  <a:cubicBezTo>
                    <a:pt x="278" y="225"/>
                    <a:pt x="225" y="277"/>
                    <a:pt x="159" y="277"/>
                  </a:cubicBezTo>
                  <a:cubicBezTo>
                    <a:pt x="94" y="277"/>
                    <a:pt x="42" y="225"/>
                    <a:pt x="42" y="159"/>
                  </a:cubicBezTo>
                  <a:cubicBezTo>
                    <a:pt x="42" y="94"/>
                    <a:pt x="94" y="41"/>
                    <a:pt x="159" y="41"/>
                  </a:cubicBezTo>
                  <a:close/>
                  <a:moveTo>
                    <a:pt x="159" y="1"/>
                  </a:moveTo>
                  <a:cubicBezTo>
                    <a:pt x="71" y="1"/>
                    <a:pt x="0" y="73"/>
                    <a:pt x="0" y="161"/>
                  </a:cubicBezTo>
                  <a:cubicBezTo>
                    <a:pt x="0" y="248"/>
                    <a:pt x="71" y="320"/>
                    <a:pt x="159" y="320"/>
                  </a:cubicBezTo>
                  <a:cubicBezTo>
                    <a:pt x="247" y="320"/>
                    <a:pt x="320" y="248"/>
                    <a:pt x="320" y="161"/>
                  </a:cubicBezTo>
                  <a:cubicBezTo>
                    <a:pt x="320" y="73"/>
                    <a:pt x="247" y="1"/>
                    <a:pt x="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1"/>
            <p:cNvSpPr/>
            <p:nvPr/>
          </p:nvSpPr>
          <p:spPr>
            <a:xfrm>
              <a:off x="3792275" y="5028350"/>
              <a:ext cx="12050" cy="12075"/>
            </a:xfrm>
            <a:custGeom>
              <a:rect b="b" l="l" r="r" t="t"/>
              <a:pathLst>
                <a:path extrusionOk="0" h="483" w="482">
                  <a:moveTo>
                    <a:pt x="241" y="43"/>
                  </a:moveTo>
                  <a:cubicBezTo>
                    <a:pt x="350" y="43"/>
                    <a:pt x="439" y="132"/>
                    <a:pt x="440" y="242"/>
                  </a:cubicBezTo>
                  <a:cubicBezTo>
                    <a:pt x="440" y="352"/>
                    <a:pt x="351" y="441"/>
                    <a:pt x="241" y="441"/>
                  </a:cubicBezTo>
                  <a:cubicBezTo>
                    <a:pt x="132" y="441"/>
                    <a:pt x="43" y="352"/>
                    <a:pt x="43" y="242"/>
                  </a:cubicBezTo>
                  <a:cubicBezTo>
                    <a:pt x="43" y="132"/>
                    <a:pt x="132" y="43"/>
                    <a:pt x="241" y="43"/>
                  </a:cubicBezTo>
                  <a:close/>
                  <a:moveTo>
                    <a:pt x="241" y="1"/>
                  </a:moveTo>
                  <a:cubicBezTo>
                    <a:pt x="108" y="1"/>
                    <a:pt x="1" y="110"/>
                    <a:pt x="1" y="242"/>
                  </a:cubicBezTo>
                  <a:cubicBezTo>
                    <a:pt x="1" y="376"/>
                    <a:pt x="110" y="483"/>
                    <a:pt x="241" y="483"/>
                  </a:cubicBezTo>
                  <a:cubicBezTo>
                    <a:pt x="374" y="483"/>
                    <a:pt x="481" y="374"/>
                    <a:pt x="481" y="242"/>
                  </a:cubicBezTo>
                  <a:cubicBezTo>
                    <a:pt x="481" y="109"/>
                    <a:pt x="374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1"/>
            <p:cNvSpPr/>
            <p:nvPr/>
          </p:nvSpPr>
          <p:spPr>
            <a:xfrm>
              <a:off x="3666825" y="5052875"/>
              <a:ext cx="12075" cy="12025"/>
            </a:xfrm>
            <a:custGeom>
              <a:rect b="b" l="l" r="r" t="t"/>
              <a:pathLst>
                <a:path extrusionOk="0" h="481" w="483">
                  <a:moveTo>
                    <a:pt x="242" y="42"/>
                  </a:moveTo>
                  <a:cubicBezTo>
                    <a:pt x="352" y="42"/>
                    <a:pt x="441" y="131"/>
                    <a:pt x="441" y="241"/>
                  </a:cubicBezTo>
                  <a:cubicBezTo>
                    <a:pt x="441" y="351"/>
                    <a:pt x="352" y="440"/>
                    <a:pt x="242" y="440"/>
                  </a:cubicBezTo>
                  <a:cubicBezTo>
                    <a:pt x="132" y="440"/>
                    <a:pt x="43" y="351"/>
                    <a:pt x="43" y="241"/>
                  </a:cubicBezTo>
                  <a:cubicBezTo>
                    <a:pt x="43" y="131"/>
                    <a:pt x="132" y="42"/>
                    <a:pt x="242" y="42"/>
                  </a:cubicBezTo>
                  <a:close/>
                  <a:moveTo>
                    <a:pt x="242" y="0"/>
                  </a:moveTo>
                  <a:cubicBezTo>
                    <a:pt x="108" y="0"/>
                    <a:pt x="1" y="108"/>
                    <a:pt x="1" y="240"/>
                  </a:cubicBezTo>
                  <a:cubicBezTo>
                    <a:pt x="1" y="373"/>
                    <a:pt x="110" y="481"/>
                    <a:pt x="242" y="481"/>
                  </a:cubicBezTo>
                  <a:cubicBezTo>
                    <a:pt x="374" y="481"/>
                    <a:pt x="483" y="374"/>
                    <a:pt x="482" y="240"/>
                  </a:cubicBezTo>
                  <a:cubicBezTo>
                    <a:pt x="482" y="108"/>
                    <a:pt x="374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3686500" y="5006375"/>
              <a:ext cx="10500" cy="10500"/>
            </a:xfrm>
            <a:custGeom>
              <a:rect b="b" l="l" r="r" t="t"/>
              <a:pathLst>
                <a:path extrusionOk="0" h="420" w="420">
                  <a:moveTo>
                    <a:pt x="210" y="80"/>
                  </a:moveTo>
                  <a:cubicBezTo>
                    <a:pt x="281" y="80"/>
                    <a:pt x="340" y="138"/>
                    <a:pt x="340" y="210"/>
                  </a:cubicBezTo>
                  <a:cubicBezTo>
                    <a:pt x="340" y="282"/>
                    <a:pt x="282" y="340"/>
                    <a:pt x="210" y="340"/>
                  </a:cubicBezTo>
                  <a:cubicBezTo>
                    <a:pt x="137" y="340"/>
                    <a:pt x="80" y="281"/>
                    <a:pt x="80" y="210"/>
                  </a:cubicBezTo>
                  <a:cubicBezTo>
                    <a:pt x="80" y="138"/>
                    <a:pt x="137" y="80"/>
                    <a:pt x="210" y="80"/>
                  </a:cubicBezTo>
                  <a:close/>
                  <a:moveTo>
                    <a:pt x="210" y="0"/>
                  </a:moveTo>
                  <a:cubicBezTo>
                    <a:pt x="95" y="0"/>
                    <a:pt x="0" y="95"/>
                    <a:pt x="0" y="210"/>
                  </a:cubicBezTo>
                  <a:cubicBezTo>
                    <a:pt x="0" y="325"/>
                    <a:pt x="95" y="419"/>
                    <a:pt x="210" y="419"/>
                  </a:cubicBezTo>
                  <a:cubicBezTo>
                    <a:pt x="325" y="419"/>
                    <a:pt x="419" y="325"/>
                    <a:pt x="419" y="210"/>
                  </a:cubicBezTo>
                  <a:cubicBezTo>
                    <a:pt x="419" y="95"/>
                    <a:pt x="325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3617800" y="5108825"/>
              <a:ext cx="5475" cy="5450"/>
            </a:xfrm>
            <a:custGeom>
              <a:rect b="b" l="l" r="r" t="t"/>
              <a:pathLst>
                <a:path extrusionOk="0" h="218" w="219">
                  <a:moveTo>
                    <a:pt x="110" y="42"/>
                  </a:moveTo>
                  <a:cubicBezTo>
                    <a:pt x="146" y="42"/>
                    <a:pt x="177" y="71"/>
                    <a:pt x="178" y="110"/>
                  </a:cubicBezTo>
                  <a:cubicBezTo>
                    <a:pt x="178" y="147"/>
                    <a:pt x="146" y="178"/>
                    <a:pt x="110" y="178"/>
                  </a:cubicBezTo>
                  <a:cubicBezTo>
                    <a:pt x="72" y="178"/>
                    <a:pt x="42" y="146"/>
                    <a:pt x="42" y="110"/>
                  </a:cubicBezTo>
                  <a:cubicBezTo>
                    <a:pt x="42" y="71"/>
                    <a:pt x="73" y="42"/>
                    <a:pt x="110" y="42"/>
                  </a:cubicBezTo>
                  <a:close/>
                  <a:moveTo>
                    <a:pt x="110" y="1"/>
                  </a:moveTo>
                  <a:cubicBezTo>
                    <a:pt x="50" y="1"/>
                    <a:pt x="1" y="49"/>
                    <a:pt x="1" y="110"/>
                  </a:cubicBezTo>
                  <a:cubicBezTo>
                    <a:pt x="1" y="169"/>
                    <a:pt x="50" y="217"/>
                    <a:pt x="110" y="217"/>
                  </a:cubicBezTo>
                  <a:cubicBezTo>
                    <a:pt x="170" y="217"/>
                    <a:pt x="218" y="169"/>
                    <a:pt x="218" y="110"/>
                  </a:cubicBezTo>
                  <a:cubicBezTo>
                    <a:pt x="218" y="49"/>
                    <a:pt x="17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3695425" y="5124800"/>
              <a:ext cx="5475" cy="5450"/>
            </a:xfrm>
            <a:custGeom>
              <a:rect b="b" l="l" r="r" t="t"/>
              <a:pathLst>
                <a:path extrusionOk="0" h="218" w="219">
                  <a:moveTo>
                    <a:pt x="109" y="41"/>
                  </a:moveTo>
                  <a:cubicBezTo>
                    <a:pt x="146" y="41"/>
                    <a:pt x="177" y="71"/>
                    <a:pt x="177" y="109"/>
                  </a:cubicBezTo>
                  <a:cubicBezTo>
                    <a:pt x="177" y="147"/>
                    <a:pt x="146" y="177"/>
                    <a:pt x="109" y="177"/>
                  </a:cubicBezTo>
                  <a:cubicBezTo>
                    <a:pt x="72" y="177"/>
                    <a:pt x="41" y="147"/>
                    <a:pt x="41" y="109"/>
                  </a:cubicBezTo>
                  <a:cubicBezTo>
                    <a:pt x="41" y="71"/>
                    <a:pt x="73" y="41"/>
                    <a:pt x="109" y="41"/>
                  </a:cubicBezTo>
                  <a:close/>
                  <a:moveTo>
                    <a:pt x="109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69"/>
                    <a:pt x="49" y="217"/>
                    <a:pt x="109" y="217"/>
                  </a:cubicBezTo>
                  <a:cubicBezTo>
                    <a:pt x="168" y="217"/>
                    <a:pt x="218" y="169"/>
                    <a:pt x="218" y="109"/>
                  </a:cubicBezTo>
                  <a:cubicBezTo>
                    <a:pt x="218" y="49"/>
                    <a:pt x="170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1"/>
            <p:cNvSpPr/>
            <p:nvPr/>
          </p:nvSpPr>
          <p:spPr>
            <a:xfrm>
              <a:off x="3771800" y="498755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3" y="41"/>
                  </a:moveTo>
                  <a:cubicBezTo>
                    <a:pt x="244" y="41"/>
                    <a:pt x="303" y="99"/>
                    <a:pt x="303" y="172"/>
                  </a:cubicBezTo>
                  <a:cubicBezTo>
                    <a:pt x="303" y="244"/>
                    <a:pt x="244" y="303"/>
                    <a:pt x="173" y="303"/>
                  </a:cubicBezTo>
                  <a:cubicBezTo>
                    <a:pt x="100" y="303"/>
                    <a:pt x="42" y="244"/>
                    <a:pt x="42" y="172"/>
                  </a:cubicBezTo>
                  <a:cubicBezTo>
                    <a:pt x="42" y="100"/>
                    <a:pt x="100" y="41"/>
                    <a:pt x="173" y="41"/>
                  </a:cubicBezTo>
                  <a:close/>
                  <a:moveTo>
                    <a:pt x="173" y="1"/>
                  </a:moveTo>
                  <a:cubicBezTo>
                    <a:pt x="78" y="1"/>
                    <a:pt x="1" y="78"/>
                    <a:pt x="1" y="172"/>
                  </a:cubicBezTo>
                  <a:cubicBezTo>
                    <a:pt x="1" y="266"/>
                    <a:pt x="78" y="344"/>
                    <a:pt x="173" y="344"/>
                  </a:cubicBezTo>
                  <a:cubicBezTo>
                    <a:pt x="267" y="344"/>
                    <a:pt x="343" y="266"/>
                    <a:pt x="343" y="172"/>
                  </a:cubicBezTo>
                  <a:cubicBezTo>
                    <a:pt x="343" y="78"/>
                    <a:pt x="267" y="1"/>
                    <a:pt x="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1"/>
            <p:cNvSpPr/>
            <p:nvPr/>
          </p:nvSpPr>
          <p:spPr>
            <a:xfrm>
              <a:off x="3578675" y="5063425"/>
              <a:ext cx="15075" cy="15075"/>
            </a:xfrm>
            <a:custGeom>
              <a:rect b="b" l="l" r="r" t="t"/>
              <a:pathLst>
                <a:path extrusionOk="0" h="603" w="603">
                  <a:moveTo>
                    <a:pt x="302" y="42"/>
                  </a:moveTo>
                  <a:cubicBezTo>
                    <a:pt x="444" y="42"/>
                    <a:pt x="560" y="158"/>
                    <a:pt x="560" y="301"/>
                  </a:cubicBezTo>
                  <a:cubicBezTo>
                    <a:pt x="560" y="444"/>
                    <a:pt x="444" y="560"/>
                    <a:pt x="302" y="560"/>
                  </a:cubicBezTo>
                  <a:cubicBezTo>
                    <a:pt x="159" y="560"/>
                    <a:pt x="42" y="444"/>
                    <a:pt x="42" y="301"/>
                  </a:cubicBezTo>
                  <a:cubicBezTo>
                    <a:pt x="42" y="158"/>
                    <a:pt x="159" y="42"/>
                    <a:pt x="302" y="42"/>
                  </a:cubicBezTo>
                  <a:close/>
                  <a:moveTo>
                    <a:pt x="302" y="0"/>
                  </a:moveTo>
                  <a:cubicBezTo>
                    <a:pt x="135" y="0"/>
                    <a:pt x="0" y="134"/>
                    <a:pt x="0" y="301"/>
                  </a:cubicBezTo>
                  <a:cubicBezTo>
                    <a:pt x="0" y="467"/>
                    <a:pt x="135" y="602"/>
                    <a:pt x="302" y="602"/>
                  </a:cubicBezTo>
                  <a:cubicBezTo>
                    <a:pt x="466" y="602"/>
                    <a:pt x="602" y="467"/>
                    <a:pt x="602" y="301"/>
                  </a:cubicBezTo>
                  <a:cubicBezTo>
                    <a:pt x="602" y="134"/>
                    <a:pt x="468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1"/>
            <p:cNvSpPr/>
            <p:nvPr/>
          </p:nvSpPr>
          <p:spPr>
            <a:xfrm>
              <a:off x="3589450" y="4991850"/>
              <a:ext cx="8600" cy="8600"/>
            </a:xfrm>
            <a:custGeom>
              <a:rect b="b" l="l" r="r" t="t"/>
              <a:pathLst>
                <a:path extrusionOk="0" h="344" w="344">
                  <a:moveTo>
                    <a:pt x="171" y="41"/>
                  </a:moveTo>
                  <a:cubicBezTo>
                    <a:pt x="244" y="41"/>
                    <a:pt x="301" y="100"/>
                    <a:pt x="302" y="172"/>
                  </a:cubicBezTo>
                  <a:cubicBezTo>
                    <a:pt x="302" y="244"/>
                    <a:pt x="244" y="303"/>
                    <a:pt x="171" y="303"/>
                  </a:cubicBezTo>
                  <a:cubicBezTo>
                    <a:pt x="100" y="303"/>
                    <a:pt x="40" y="244"/>
                    <a:pt x="40" y="172"/>
                  </a:cubicBezTo>
                  <a:cubicBezTo>
                    <a:pt x="40" y="100"/>
                    <a:pt x="100" y="41"/>
                    <a:pt x="171" y="41"/>
                  </a:cubicBezTo>
                  <a:close/>
                  <a:moveTo>
                    <a:pt x="171" y="0"/>
                  </a:moveTo>
                  <a:cubicBezTo>
                    <a:pt x="77" y="0"/>
                    <a:pt x="1" y="78"/>
                    <a:pt x="1" y="172"/>
                  </a:cubicBezTo>
                  <a:cubicBezTo>
                    <a:pt x="1" y="266"/>
                    <a:pt x="77" y="344"/>
                    <a:pt x="171" y="344"/>
                  </a:cubicBezTo>
                  <a:cubicBezTo>
                    <a:pt x="266" y="344"/>
                    <a:pt x="343" y="266"/>
                    <a:pt x="343" y="172"/>
                  </a:cubicBezTo>
                  <a:cubicBezTo>
                    <a:pt x="343" y="78"/>
                    <a:pt x="266" y="0"/>
                    <a:pt x="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1"/>
            <p:cNvSpPr/>
            <p:nvPr/>
          </p:nvSpPr>
          <p:spPr>
            <a:xfrm>
              <a:off x="3688975" y="4463675"/>
              <a:ext cx="127675" cy="668625"/>
            </a:xfrm>
            <a:custGeom>
              <a:rect b="b" l="l" r="r" t="t"/>
              <a:pathLst>
                <a:path extrusionOk="0" h="26745" w="5107">
                  <a:moveTo>
                    <a:pt x="786" y="1"/>
                  </a:moveTo>
                  <a:cubicBezTo>
                    <a:pt x="775" y="8"/>
                    <a:pt x="759" y="17"/>
                    <a:pt x="747" y="24"/>
                  </a:cubicBezTo>
                  <a:cubicBezTo>
                    <a:pt x="660" y="68"/>
                    <a:pt x="593" y="102"/>
                    <a:pt x="503" y="138"/>
                  </a:cubicBezTo>
                  <a:cubicBezTo>
                    <a:pt x="416" y="178"/>
                    <a:pt x="342" y="205"/>
                    <a:pt x="248" y="241"/>
                  </a:cubicBezTo>
                  <a:cubicBezTo>
                    <a:pt x="158" y="272"/>
                    <a:pt x="79" y="299"/>
                    <a:pt x="1" y="319"/>
                  </a:cubicBezTo>
                  <a:lnTo>
                    <a:pt x="1" y="5131"/>
                  </a:lnTo>
                  <a:cubicBezTo>
                    <a:pt x="5" y="5154"/>
                    <a:pt x="44" y="5719"/>
                    <a:pt x="166" y="6221"/>
                  </a:cubicBezTo>
                  <a:cubicBezTo>
                    <a:pt x="221" y="6435"/>
                    <a:pt x="1135" y="10467"/>
                    <a:pt x="2079" y="14635"/>
                  </a:cubicBezTo>
                  <a:lnTo>
                    <a:pt x="2079" y="14639"/>
                  </a:lnTo>
                  <a:cubicBezTo>
                    <a:pt x="2409" y="16099"/>
                    <a:pt x="2741" y="17572"/>
                    <a:pt x="3044" y="18906"/>
                  </a:cubicBezTo>
                  <a:cubicBezTo>
                    <a:pt x="3590" y="21319"/>
                    <a:pt x="4028" y="23272"/>
                    <a:pt x="4158" y="23832"/>
                  </a:cubicBezTo>
                  <a:cubicBezTo>
                    <a:pt x="4308" y="24489"/>
                    <a:pt x="4326" y="25145"/>
                    <a:pt x="4216" y="25788"/>
                  </a:cubicBezTo>
                  <a:cubicBezTo>
                    <a:pt x="4158" y="26133"/>
                    <a:pt x="4091" y="26451"/>
                    <a:pt x="4025" y="26745"/>
                  </a:cubicBezTo>
                  <a:cubicBezTo>
                    <a:pt x="4126" y="26666"/>
                    <a:pt x="4225" y="26581"/>
                    <a:pt x="4319" y="26489"/>
                  </a:cubicBezTo>
                  <a:cubicBezTo>
                    <a:pt x="4569" y="26254"/>
                    <a:pt x="4789" y="26005"/>
                    <a:pt x="4978" y="25725"/>
                  </a:cubicBezTo>
                  <a:cubicBezTo>
                    <a:pt x="4997" y="25698"/>
                    <a:pt x="5016" y="25666"/>
                    <a:pt x="5028" y="25639"/>
                  </a:cubicBezTo>
                  <a:cubicBezTo>
                    <a:pt x="5106" y="24985"/>
                    <a:pt x="5072" y="24321"/>
                    <a:pt x="4923" y="23659"/>
                  </a:cubicBezTo>
                  <a:cubicBezTo>
                    <a:pt x="4790" y="23059"/>
                    <a:pt x="4292" y="20863"/>
                    <a:pt x="3692" y="18216"/>
                  </a:cubicBezTo>
                  <a:cubicBezTo>
                    <a:pt x="3477" y="17256"/>
                    <a:pt x="3246" y="16240"/>
                    <a:pt x="3014" y="15216"/>
                  </a:cubicBezTo>
                  <a:cubicBezTo>
                    <a:pt x="2013" y="10792"/>
                    <a:pt x="986" y="6268"/>
                    <a:pt x="932" y="6032"/>
                  </a:cubicBezTo>
                  <a:cubicBezTo>
                    <a:pt x="876" y="5822"/>
                    <a:pt x="842" y="5589"/>
                    <a:pt x="818" y="5409"/>
                  </a:cubicBezTo>
                  <a:cubicBezTo>
                    <a:pt x="798" y="5228"/>
                    <a:pt x="786" y="5102"/>
                    <a:pt x="786" y="5102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1"/>
            <p:cNvSpPr/>
            <p:nvPr/>
          </p:nvSpPr>
          <p:spPr>
            <a:xfrm>
              <a:off x="3490175" y="4463675"/>
              <a:ext cx="127650" cy="668625"/>
            </a:xfrm>
            <a:custGeom>
              <a:rect b="b" l="l" r="r" t="t"/>
              <a:pathLst>
                <a:path extrusionOk="0" h="26745" w="5106">
                  <a:moveTo>
                    <a:pt x="4320" y="1"/>
                  </a:moveTo>
                  <a:lnTo>
                    <a:pt x="4320" y="5102"/>
                  </a:lnTo>
                  <a:cubicBezTo>
                    <a:pt x="4320" y="5102"/>
                    <a:pt x="4309" y="5228"/>
                    <a:pt x="4289" y="5409"/>
                  </a:cubicBezTo>
                  <a:cubicBezTo>
                    <a:pt x="4266" y="5589"/>
                    <a:pt x="4230" y="5822"/>
                    <a:pt x="4176" y="6032"/>
                  </a:cubicBezTo>
                  <a:cubicBezTo>
                    <a:pt x="4120" y="6268"/>
                    <a:pt x="3093" y="10792"/>
                    <a:pt x="2093" y="15216"/>
                  </a:cubicBezTo>
                  <a:cubicBezTo>
                    <a:pt x="1862" y="16240"/>
                    <a:pt x="1629" y="17256"/>
                    <a:pt x="1415" y="18216"/>
                  </a:cubicBezTo>
                  <a:cubicBezTo>
                    <a:pt x="816" y="20863"/>
                    <a:pt x="317" y="23059"/>
                    <a:pt x="183" y="23659"/>
                  </a:cubicBezTo>
                  <a:cubicBezTo>
                    <a:pt x="36" y="24321"/>
                    <a:pt x="0" y="24985"/>
                    <a:pt x="79" y="25639"/>
                  </a:cubicBezTo>
                  <a:cubicBezTo>
                    <a:pt x="90" y="25666"/>
                    <a:pt x="110" y="25698"/>
                    <a:pt x="130" y="25725"/>
                  </a:cubicBezTo>
                  <a:cubicBezTo>
                    <a:pt x="318" y="26005"/>
                    <a:pt x="538" y="26254"/>
                    <a:pt x="788" y="26489"/>
                  </a:cubicBezTo>
                  <a:cubicBezTo>
                    <a:pt x="883" y="26581"/>
                    <a:pt x="980" y="26666"/>
                    <a:pt x="1083" y="26745"/>
                  </a:cubicBezTo>
                  <a:cubicBezTo>
                    <a:pt x="1016" y="26451"/>
                    <a:pt x="949" y="26133"/>
                    <a:pt x="890" y="25788"/>
                  </a:cubicBezTo>
                  <a:cubicBezTo>
                    <a:pt x="780" y="25145"/>
                    <a:pt x="800" y="24489"/>
                    <a:pt x="949" y="23832"/>
                  </a:cubicBezTo>
                  <a:cubicBezTo>
                    <a:pt x="1079" y="23272"/>
                    <a:pt x="1517" y="21319"/>
                    <a:pt x="2063" y="18906"/>
                  </a:cubicBezTo>
                  <a:cubicBezTo>
                    <a:pt x="2365" y="17572"/>
                    <a:pt x="2697" y="16099"/>
                    <a:pt x="3027" y="14639"/>
                  </a:cubicBezTo>
                  <a:lnTo>
                    <a:pt x="3027" y="14635"/>
                  </a:lnTo>
                  <a:cubicBezTo>
                    <a:pt x="3973" y="10467"/>
                    <a:pt x="4886" y="6435"/>
                    <a:pt x="4941" y="6221"/>
                  </a:cubicBezTo>
                  <a:cubicBezTo>
                    <a:pt x="5063" y="5719"/>
                    <a:pt x="5103" y="5154"/>
                    <a:pt x="5106" y="5131"/>
                  </a:cubicBezTo>
                  <a:lnTo>
                    <a:pt x="5106" y="319"/>
                  </a:lnTo>
                  <a:cubicBezTo>
                    <a:pt x="5027" y="299"/>
                    <a:pt x="4949" y="272"/>
                    <a:pt x="4859" y="241"/>
                  </a:cubicBezTo>
                  <a:cubicBezTo>
                    <a:pt x="4764" y="205"/>
                    <a:pt x="4690" y="178"/>
                    <a:pt x="4603" y="138"/>
                  </a:cubicBezTo>
                  <a:cubicBezTo>
                    <a:pt x="4513" y="102"/>
                    <a:pt x="4446" y="68"/>
                    <a:pt x="4360" y="24"/>
                  </a:cubicBezTo>
                  <a:cubicBezTo>
                    <a:pt x="4349" y="17"/>
                    <a:pt x="4333" y="8"/>
                    <a:pt x="432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8" name="Google Shape;2858;p41"/>
          <p:cNvGrpSpPr/>
          <p:nvPr/>
        </p:nvGrpSpPr>
        <p:grpSpPr>
          <a:xfrm flipH="1" rot="1580542">
            <a:off x="1921891" y="3815892"/>
            <a:ext cx="939007" cy="806969"/>
            <a:chOff x="5575625" y="3166725"/>
            <a:chExt cx="372625" cy="320200"/>
          </a:xfrm>
        </p:grpSpPr>
        <p:sp>
          <p:nvSpPr>
            <p:cNvPr id="2859" name="Google Shape;2859;p41"/>
            <p:cNvSpPr/>
            <p:nvPr/>
          </p:nvSpPr>
          <p:spPr>
            <a:xfrm>
              <a:off x="5810875" y="3192050"/>
              <a:ext cx="104025" cy="115275"/>
            </a:xfrm>
            <a:custGeom>
              <a:rect b="b" l="l" r="r" t="t"/>
              <a:pathLst>
                <a:path extrusionOk="0" h="4611" w="4161">
                  <a:moveTo>
                    <a:pt x="3634" y="1"/>
                  </a:moveTo>
                  <a:lnTo>
                    <a:pt x="1" y="4152"/>
                  </a:lnTo>
                  <a:lnTo>
                    <a:pt x="526" y="4611"/>
                  </a:lnTo>
                  <a:lnTo>
                    <a:pt x="4160" y="460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1"/>
            <p:cNvSpPr/>
            <p:nvPr/>
          </p:nvSpPr>
          <p:spPr>
            <a:xfrm>
              <a:off x="5814950" y="3322250"/>
              <a:ext cx="96375" cy="129100"/>
            </a:xfrm>
            <a:custGeom>
              <a:rect b="b" l="l" r="r" t="t"/>
              <a:pathLst>
                <a:path extrusionOk="0" h="5164" w="3855">
                  <a:moveTo>
                    <a:pt x="575" y="1"/>
                  </a:moveTo>
                  <a:lnTo>
                    <a:pt x="0" y="396"/>
                  </a:lnTo>
                  <a:lnTo>
                    <a:pt x="3280" y="5163"/>
                  </a:lnTo>
                  <a:lnTo>
                    <a:pt x="3855" y="476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1"/>
            <p:cNvSpPr/>
            <p:nvPr/>
          </p:nvSpPr>
          <p:spPr>
            <a:xfrm>
              <a:off x="5635925" y="3307775"/>
              <a:ext cx="155075" cy="23675"/>
            </a:xfrm>
            <a:custGeom>
              <a:rect b="b" l="l" r="r" t="t"/>
              <a:pathLst>
                <a:path extrusionOk="0" h="947" w="6203">
                  <a:moveTo>
                    <a:pt x="6174" y="1"/>
                  </a:moveTo>
                  <a:lnTo>
                    <a:pt x="0" y="250"/>
                  </a:lnTo>
                  <a:lnTo>
                    <a:pt x="27" y="946"/>
                  </a:lnTo>
                  <a:lnTo>
                    <a:pt x="6202" y="698"/>
                  </a:lnTo>
                  <a:lnTo>
                    <a:pt x="6174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5872425" y="3411050"/>
              <a:ext cx="75825" cy="75875"/>
            </a:xfrm>
            <a:custGeom>
              <a:rect b="b" l="l" r="r" t="t"/>
              <a:pathLst>
                <a:path extrusionOk="0" h="3035" w="3033">
                  <a:moveTo>
                    <a:pt x="1518" y="1"/>
                  </a:moveTo>
                  <a:cubicBezTo>
                    <a:pt x="1223" y="1"/>
                    <a:pt x="948" y="84"/>
                    <a:pt x="715" y="231"/>
                  </a:cubicBezTo>
                  <a:cubicBezTo>
                    <a:pt x="288" y="498"/>
                    <a:pt x="1" y="975"/>
                    <a:pt x="1" y="1517"/>
                  </a:cubicBezTo>
                  <a:cubicBezTo>
                    <a:pt x="1" y="2355"/>
                    <a:pt x="680" y="3034"/>
                    <a:pt x="1518" y="3034"/>
                  </a:cubicBezTo>
                  <a:cubicBezTo>
                    <a:pt x="2011" y="3034"/>
                    <a:pt x="2448" y="2799"/>
                    <a:pt x="2723" y="2433"/>
                  </a:cubicBezTo>
                  <a:cubicBezTo>
                    <a:pt x="2918" y="2181"/>
                    <a:pt x="3032" y="1861"/>
                    <a:pt x="3032" y="1517"/>
                  </a:cubicBezTo>
                  <a:cubicBezTo>
                    <a:pt x="3032" y="679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1"/>
            <p:cNvSpPr/>
            <p:nvPr/>
          </p:nvSpPr>
          <p:spPr>
            <a:xfrm>
              <a:off x="5882550" y="3411050"/>
              <a:ext cx="65700" cy="66600"/>
            </a:xfrm>
            <a:custGeom>
              <a:rect b="b" l="l" r="r" t="t"/>
              <a:pathLst>
                <a:path extrusionOk="0" h="2664" w="2628">
                  <a:moveTo>
                    <a:pt x="1113" y="1"/>
                  </a:moveTo>
                  <a:cubicBezTo>
                    <a:pt x="818" y="1"/>
                    <a:pt x="543" y="84"/>
                    <a:pt x="310" y="231"/>
                  </a:cubicBezTo>
                  <a:cubicBezTo>
                    <a:pt x="118" y="483"/>
                    <a:pt x="1" y="803"/>
                    <a:pt x="1" y="1147"/>
                  </a:cubicBezTo>
                  <a:cubicBezTo>
                    <a:pt x="1" y="1985"/>
                    <a:pt x="681" y="2663"/>
                    <a:pt x="1518" y="2663"/>
                  </a:cubicBezTo>
                  <a:cubicBezTo>
                    <a:pt x="1810" y="2663"/>
                    <a:pt x="2085" y="2580"/>
                    <a:pt x="2318" y="2433"/>
                  </a:cubicBezTo>
                  <a:cubicBezTo>
                    <a:pt x="2513" y="2181"/>
                    <a:pt x="2627" y="1861"/>
                    <a:pt x="2627" y="1517"/>
                  </a:cubicBezTo>
                  <a:cubicBezTo>
                    <a:pt x="2627" y="679"/>
                    <a:pt x="1951" y="1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1"/>
            <p:cNvSpPr/>
            <p:nvPr/>
          </p:nvSpPr>
          <p:spPr>
            <a:xfrm>
              <a:off x="5915400" y="3427150"/>
              <a:ext cx="14675" cy="14675"/>
            </a:xfrm>
            <a:custGeom>
              <a:rect b="b" l="l" r="r" t="t"/>
              <a:pathLst>
                <a:path extrusionOk="0" h="587" w="587">
                  <a:moveTo>
                    <a:pt x="295" y="1"/>
                  </a:moveTo>
                  <a:cubicBezTo>
                    <a:pt x="294" y="1"/>
                    <a:pt x="294" y="1"/>
                    <a:pt x="293" y="1"/>
                  </a:cubicBezTo>
                  <a:cubicBezTo>
                    <a:pt x="131" y="1"/>
                    <a:pt x="0" y="131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5" y="587"/>
                    <a:pt x="586" y="456"/>
                    <a:pt x="586" y="294"/>
                  </a:cubicBezTo>
                  <a:cubicBezTo>
                    <a:pt x="586" y="131"/>
                    <a:pt x="457" y="1"/>
                    <a:pt x="295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5867350" y="316672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5"/>
                    <a:pt x="716" y="231"/>
                  </a:cubicBezTo>
                  <a:cubicBezTo>
                    <a:pt x="287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8" y="2182"/>
                    <a:pt x="3032" y="1862"/>
                    <a:pt x="3032" y="1518"/>
                  </a:cubicBezTo>
                  <a:cubicBezTo>
                    <a:pt x="3032" y="682"/>
                    <a:pt x="2356" y="2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1"/>
            <p:cNvSpPr/>
            <p:nvPr/>
          </p:nvSpPr>
          <p:spPr>
            <a:xfrm>
              <a:off x="5877450" y="3166725"/>
              <a:ext cx="65700" cy="66625"/>
            </a:xfrm>
            <a:custGeom>
              <a:rect b="b" l="l" r="r" t="t"/>
              <a:pathLst>
                <a:path extrusionOk="0" h="2665" w="2628">
                  <a:moveTo>
                    <a:pt x="1113" y="1"/>
                  </a:moveTo>
                  <a:cubicBezTo>
                    <a:pt x="817" y="1"/>
                    <a:pt x="543" y="85"/>
                    <a:pt x="310" y="231"/>
                  </a:cubicBezTo>
                  <a:cubicBezTo>
                    <a:pt x="118" y="484"/>
                    <a:pt x="1" y="803"/>
                    <a:pt x="1" y="1148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11" y="2665"/>
                    <a:pt x="2087" y="2581"/>
                    <a:pt x="2319" y="2434"/>
                  </a:cubicBezTo>
                  <a:cubicBezTo>
                    <a:pt x="2514" y="2182"/>
                    <a:pt x="2628" y="1862"/>
                    <a:pt x="2628" y="1518"/>
                  </a:cubicBezTo>
                  <a:cubicBezTo>
                    <a:pt x="2628" y="682"/>
                    <a:pt x="1952" y="2"/>
                    <a:pt x="1113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1"/>
            <p:cNvSpPr/>
            <p:nvPr/>
          </p:nvSpPr>
          <p:spPr>
            <a:xfrm>
              <a:off x="5910350" y="3182825"/>
              <a:ext cx="14700" cy="14700"/>
            </a:xfrm>
            <a:custGeom>
              <a:rect b="b" l="l" r="r" t="t"/>
              <a:pathLst>
                <a:path extrusionOk="0" h="588" w="588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6"/>
                    <a:pt x="132" y="587"/>
                    <a:pt x="294" y="587"/>
                  </a:cubicBezTo>
                  <a:cubicBezTo>
                    <a:pt x="456" y="587"/>
                    <a:pt x="587" y="456"/>
                    <a:pt x="587" y="294"/>
                  </a:cubicBezTo>
                  <a:cubicBezTo>
                    <a:pt x="587" y="132"/>
                    <a:pt x="454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1"/>
            <p:cNvSpPr/>
            <p:nvPr/>
          </p:nvSpPr>
          <p:spPr>
            <a:xfrm>
              <a:off x="5575625" y="3284375"/>
              <a:ext cx="75800" cy="75875"/>
            </a:xfrm>
            <a:custGeom>
              <a:rect b="b" l="l" r="r" t="t"/>
              <a:pathLst>
                <a:path extrusionOk="0" h="3035" w="3032">
                  <a:moveTo>
                    <a:pt x="1518" y="1"/>
                  </a:moveTo>
                  <a:cubicBezTo>
                    <a:pt x="1224" y="1"/>
                    <a:pt x="948" y="84"/>
                    <a:pt x="716" y="231"/>
                  </a:cubicBezTo>
                  <a:cubicBezTo>
                    <a:pt x="288" y="498"/>
                    <a:pt x="1" y="976"/>
                    <a:pt x="1" y="1518"/>
                  </a:cubicBezTo>
                  <a:cubicBezTo>
                    <a:pt x="1" y="2356"/>
                    <a:pt x="680" y="3034"/>
                    <a:pt x="1518" y="3034"/>
                  </a:cubicBezTo>
                  <a:cubicBezTo>
                    <a:pt x="2011" y="3034"/>
                    <a:pt x="2449" y="2799"/>
                    <a:pt x="2723" y="2434"/>
                  </a:cubicBezTo>
                  <a:cubicBezTo>
                    <a:pt x="2919" y="2181"/>
                    <a:pt x="3032" y="1861"/>
                    <a:pt x="3032" y="1518"/>
                  </a:cubicBezTo>
                  <a:cubicBezTo>
                    <a:pt x="3032" y="680"/>
                    <a:pt x="2356" y="1"/>
                    <a:pt x="1518" y="1"/>
                  </a:cubicBezTo>
                  <a:close/>
                </a:path>
              </a:pathLst>
            </a:custGeom>
            <a:solidFill>
              <a:srgbClr val="303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5585775" y="3284375"/>
              <a:ext cx="65650" cy="66625"/>
            </a:xfrm>
            <a:custGeom>
              <a:rect b="b" l="l" r="r" t="t"/>
              <a:pathLst>
                <a:path extrusionOk="0" h="2665" w="2626">
                  <a:moveTo>
                    <a:pt x="1112" y="1"/>
                  </a:moveTo>
                  <a:cubicBezTo>
                    <a:pt x="818" y="1"/>
                    <a:pt x="542" y="84"/>
                    <a:pt x="310" y="231"/>
                  </a:cubicBezTo>
                  <a:cubicBezTo>
                    <a:pt x="117" y="483"/>
                    <a:pt x="1" y="803"/>
                    <a:pt x="1" y="1147"/>
                  </a:cubicBezTo>
                  <a:cubicBezTo>
                    <a:pt x="1" y="1985"/>
                    <a:pt x="680" y="2665"/>
                    <a:pt x="1518" y="2665"/>
                  </a:cubicBezTo>
                  <a:cubicBezTo>
                    <a:pt x="1809" y="2665"/>
                    <a:pt x="2085" y="2581"/>
                    <a:pt x="2317" y="2434"/>
                  </a:cubicBezTo>
                  <a:cubicBezTo>
                    <a:pt x="2513" y="2181"/>
                    <a:pt x="2626" y="1861"/>
                    <a:pt x="2626" y="1518"/>
                  </a:cubicBezTo>
                  <a:cubicBezTo>
                    <a:pt x="2626" y="680"/>
                    <a:pt x="1950" y="1"/>
                    <a:pt x="1112" y="1"/>
                  </a:cubicBezTo>
                  <a:close/>
                </a:path>
              </a:pathLst>
            </a:custGeom>
            <a:solidFill>
              <a:srgbClr val="424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5618650" y="3300475"/>
              <a:ext cx="14675" cy="14700"/>
            </a:xfrm>
            <a:custGeom>
              <a:rect b="b" l="l" r="r" t="t"/>
              <a:pathLst>
                <a:path extrusionOk="0" h="588" w="587">
                  <a:moveTo>
                    <a:pt x="293" y="1"/>
                  </a:moveTo>
                  <a:cubicBezTo>
                    <a:pt x="131" y="1"/>
                    <a:pt x="0" y="132"/>
                    <a:pt x="0" y="294"/>
                  </a:cubicBezTo>
                  <a:cubicBezTo>
                    <a:pt x="0" y="456"/>
                    <a:pt x="131" y="587"/>
                    <a:pt x="293" y="587"/>
                  </a:cubicBezTo>
                  <a:cubicBezTo>
                    <a:pt x="456" y="587"/>
                    <a:pt x="586" y="456"/>
                    <a:pt x="586" y="294"/>
                  </a:cubicBezTo>
                  <a:cubicBezTo>
                    <a:pt x="586" y="132"/>
                    <a:pt x="456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5755950" y="3262275"/>
              <a:ext cx="95725" cy="95775"/>
            </a:xfrm>
            <a:custGeom>
              <a:rect b="b" l="l" r="r" t="t"/>
              <a:pathLst>
                <a:path extrusionOk="0" h="3831" w="3829">
                  <a:moveTo>
                    <a:pt x="1915" y="1"/>
                  </a:moveTo>
                  <a:cubicBezTo>
                    <a:pt x="1541" y="1"/>
                    <a:pt x="1195" y="107"/>
                    <a:pt x="902" y="291"/>
                  </a:cubicBezTo>
                  <a:cubicBezTo>
                    <a:pt x="361" y="629"/>
                    <a:pt x="0" y="1231"/>
                    <a:pt x="0" y="1916"/>
                  </a:cubicBezTo>
                  <a:cubicBezTo>
                    <a:pt x="0" y="2974"/>
                    <a:pt x="858" y="3830"/>
                    <a:pt x="1915" y="3830"/>
                  </a:cubicBezTo>
                  <a:cubicBezTo>
                    <a:pt x="2538" y="3830"/>
                    <a:pt x="3090" y="3534"/>
                    <a:pt x="3437" y="3073"/>
                  </a:cubicBezTo>
                  <a:cubicBezTo>
                    <a:pt x="3685" y="2754"/>
                    <a:pt x="3828" y="2351"/>
                    <a:pt x="3828" y="1916"/>
                  </a:cubicBezTo>
                  <a:cubicBezTo>
                    <a:pt x="3828" y="859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5768750" y="3262275"/>
              <a:ext cx="82925" cy="84100"/>
            </a:xfrm>
            <a:custGeom>
              <a:rect b="b" l="l" r="r" t="t"/>
              <a:pathLst>
                <a:path extrusionOk="0" h="3364" w="3317">
                  <a:moveTo>
                    <a:pt x="1404" y="1"/>
                  </a:moveTo>
                  <a:cubicBezTo>
                    <a:pt x="1032" y="1"/>
                    <a:pt x="684" y="107"/>
                    <a:pt x="391" y="292"/>
                  </a:cubicBezTo>
                  <a:cubicBezTo>
                    <a:pt x="147" y="611"/>
                    <a:pt x="0" y="1015"/>
                    <a:pt x="0" y="1449"/>
                  </a:cubicBezTo>
                  <a:cubicBezTo>
                    <a:pt x="0" y="2507"/>
                    <a:pt x="857" y="3363"/>
                    <a:pt x="1914" y="3363"/>
                  </a:cubicBezTo>
                  <a:cubicBezTo>
                    <a:pt x="2285" y="3363"/>
                    <a:pt x="2631" y="3257"/>
                    <a:pt x="2925" y="3073"/>
                  </a:cubicBezTo>
                  <a:cubicBezTo>
                    <a:pt x="3173" y="2754"/>
                    <a:pt x="3316" y="2351"/>
                    <a:pt x="3316" y="1916"/>
                  </a:cubicBezTo>
                  <a:cubicBezTo>
                    <a:pt x="3316" y="859"/>
                    <a:pt x="2462" y="1"/>
                    <a:pt x="1404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5810225" y="3282575"/>
              <a:ext cx="18550" cy="18525"/>
            </a:xfrm>
            <a:custGeom>
              <a:rect b="b" l="l" r="r" t="t"/>
              <a:pathLst>
                <a:path extrusionOk="0" h="741" w="742">
                  <a:moveTo>
                    <a:pt x="370" y="0"/>
                  </a:moveTo>
                  <a:cubicBezTo>
                    <a:pt x="166" y="0"/>
                    <a:pt x="1" y="165"/>
                    <a:pt x="1" y="371"/>
                  </a:cubicBezTo>
                  <a:cubicBezTo>
                    <a:pt x="1" y="575"/>
                    <a:pt x="166" y="741"/>
                    <a:pt x="370" y="741"/>
                  </a:cubicBezTo>
                  <a:cubicBezTo>
                    <a:pt x="575" y="741"/>
                    <a:pt x="741" y="575"/>
                    <a:pt x="741" y="371"/>
                  </a:cubicBezTo>
                  <a:cubicBezTo>
                    <a:pt x="741" y="167"/>
                    <a:pt x="575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4" name="Google Shape;2874;p41"/>
          <p:cNvGrpSpPr/>
          <p:nvPr/>
        </p:nvGrpSpPr>
        <p:grpSpPr>
          <a:xfrm flipH="1" rot="-1823149">
            <a:off x="809668" y="3596372"/>
            <a:ext cx="704562" cy="572703"/>
            <a:chOff x="5283200" y="2977600"/>
            <a:chExt cx="401150" cy="326100"/>
          </a:xfrm>
        </p:grpSpPr>
        <p:sp>
          <p:nvSpPr>
            <p:cNvPr id="2875" name="Google Shape;2875;p41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0" name="Google Shape;2890;p41"/>
          <p:cNvGrpSpPr/>
          <p:nvPr/>
        </p:nvGrpSpPr>
        <p:grpSpPr>
          <a:xfrm>
            <a:off x="2723351" y="3344579"/>
            <a:ext cx="769967" cy="625884"/>
            <a:chOff x="5283200" y="2977600"/>
            <a:chExt cx="401150" cy="326100"/>
          </a:xfrm>
        </p:grpSpPr>
        <p:sp>
          <p:nvSpPr>
            <p:cNvPr id="2891" name="Google Shape;2891;p41"/>
            <p:cNvSpPr/>
            <p:nvPr/>
          </p:nvSpPr>
          <p:spPr>
            <a:xfrm>
              <a:off x="5480675" y="3006400"/>
              <a:ext cx="42200" cy="138825"/>
            </a:xfrm>
            <a:custGeom>
              <a:rect b="b" l="l" r="r" t="t"/>
              <a:pathLst>
                <a:path extrusionOk="0" h="5553" w="1688">
                  <a:moveTo>
                    <a:pt x="1002" y="0"/>
                  </a:moveTo>
                  <a:lnTo>
                    <a:pt x="1" y="5426"/>
                  </a:lnTo>
                  <a:lnTo>
                    <a:pt x="688" y="5552"/>
                  </a:lnTo>
                  <a:lnTo>
                    <a:pt x="1688" y="127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1"/>
            <p:cNvSpPr/>
            <p:nvPr/>
          </p:nvSpPr>
          <p:spPr>
            <a:xfrm>
              <a:off x="5502650" y="3155550"/>
              <a:ext cx="138700" cy="76400"/>
            </a:xfrm>
            <a:custGeom>
              <a:rect b="b" l="l" r="r" t="t"/>
              <a:pathLst>
                <a:path extrusionOk="0" h="3056" w="5548">
                  <a:moveTo>
                    <a:pt x="292" y="1"/>
                  </a:moveTo>
                  <a:lnTo>
                    <a:pt x="0" y="635"/>
                  </a:lnTo>
                  <a:lnTo>
                    <a:pt x="5257" y="3055"/>
                  </a:lnTo>
                  <a:lnTo>
                    <a:pt x="5548" y="242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1"/>
            <p:cNvSpPr/>
            <p:nvPr/>
          </p:nvSpPr>
          <p:spPr>
            <a:xfrm>
              <a:off x="5339875" y="3162800"/>
              <a:ext cx="139025" cy="98925"/>
            </a:xfrm>
            <a:custGeom>
              <a:rect b="b" l="l" r="r" t="t"/>
              <a:pathLst>
                <a:path extrusionOk="0" h="3957" w="5561">
                  <a:moveTo>
                    <a:pt x="5179" y="1"/>
                  </a:moveTo>
                  <a:lnTo>
                    <a:pt x="0" y="3372"/>
                  </a:lnTo>
                  <a:lnTo>
                    <a:pt x="382" y="3957"/>
                  </a:lnTo>
                  <a:lnTo>
                    <a:pt x="5561" y="585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C0CA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1"/>
            <p:cNvSpPr/>
            <p:nvPr/>
          </p:nvSpPr>
          <p:spPr>
            <a:xfrm>
              <a:off x="5604775" y="3184925"/>
              <a:ext cx="79575" cy="75900"/>
            </a:xfrm>
            <a:custGeom>
              <a:rect b="b" l="l" r="r" t="t"/>
              <a:pathLst>
                <a:path extrusionOk="0" h="3036" w="3183">
                  <a:moveTo>
                    <a:pt x="1592" y="1"/>
                  </a:moveTo>
                  <a:cubicBezTo>
                    <a:pt x="1351" y="1"/>
                    <a:pt x="1123" y="57"/>
                    <a:pt x="918" y="159"/>
                  </a:cubicBezTo>
                  <a:cubicBezTo>
                    <a:pt x="467" y="384"/>
                    <a:pt x="136" y="830"/>
                    <a:pt x="83" y="1369"/>
                  </a:cubicBezTo>
                  <a:cubicBezTo>
                    <a:pt x="0" y="2204"/>
                    <a:pt x="609" y="2946"/>
                    <a:pt x="1444" y="3028"/>
                  </a:cubicBezTo>
                  <a:cubicBezTo>
                    <a:pt x="1494" y="3033"/>
                    <a:pt x="1545" y="3035"/>
                    <a:pt x="1594" y="3035"/>
                  </a:cubicBezTo>
                  <a:cubicBezTo>
                    <a:pt x="2027" y="3035"/>
                    <a:pt x="2424" y="2851"/>
                    <a:pt x="2702" y="2549"/>
                  </a:cubicBezTo>
                  <a:cubicBezTo>
                    <a:pt x="2921" y="2316"/>
                    <a:pt x="3065" y="2010"/>
                    <a:pt x="3099" y="1667"/>
                  </a:cubicBezTo>
                  <a:cubicBezTo>
                    <a:pt x="3182" y="833"/>
                    <a:pt x="2575" y="91"/>
                    <a:pt x="1740" y="8"/>
                  </a:cubicBezTo>
                  <a:cubicBezTo>
                    <a:pt x="1690" y="3"/>
                    <a:pt x="1641" y="1"/>
                    <a:pt x="1592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1"/>
            <p:cNvSpPr/>
            <p:nvPr/>
          </p:nvSpPr>
          <p:spPr>
            <a:xfrm>
              <a:off x="5615725" y="3184925"/>
              <a:ext cx="68625" cy="67675"/>
            </a:xfrm>
            <a:custGeom>
              <a:rect b="b" l="l" r="r" t="t"/>
              <a:pathLst>
                <a:path extrusionOk="0" h="2707" w="2745">
                  <a:moveTo>
                    <a:pt x="1154" y="1"/>
                  </a:moveTo>
                  <a:cubicBezTo>
                    <a:pt x="913" y="1"/>
                    <a:pt x="685" y="57"/>
                    <a:pt x="480" y="159"/>
                  </a:cubicBezTo>
                  <a:cubicBezTo>
                    <a:pt x="264" y="393"/>
                    <a:pt x="117" y="698"/>
                    <a:pt x="82" y="1042"/>
                  </a:cubicBezTo>
                  <a:cubicBezTo>
                    <a:pt x="1" y="1875"/>
                    <a:pt x="610" y="2617"/>
                    <a:pt x="1444" y="2699"/>
                  </a:cubicBezTo>
                  <a:cubicBezTo>
                    <a:pt x="1495" y="2704"/>
                    <a:pt x="1545" y="2707"/>
                    <a:pt x="1595" y="2707"/>
                  </a:cubicBezTo>
                  <a:cubicBezTo>
                    <a:pt x="1833" y="2707"/>
                    <a:pt x="2060" y="2651"/>
                    <a:pt x="2264" y="2549"/>
                  </a:cubicBezTo>
                  <a:cubicBezTo>
                    <a:pt x="2483" y="2316"/>
                    <a:pt x="2627" y="2010"/>
                    <a:pt x="2661" y="1667"/>
                  </a:cubicBezTo>
                  <a:cubicBezTo>
                    <a:pt x="2744" y="833"/>
                    <a:pt x="2137" y="91"/>
                    <a:pt x="1302" y="8"/>
                  </a:cubicBezTo>
                  <a:cubicBezTo>
                    <a:pt x="1252" y="3"/>
                    <a:pt x="1203" y="1"/>
                    <a:pt x="1154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1"/>
            <p:cNvSpPr/>
            <p:nvPr/>
          </p:nvSpPr>
          <p:spPr>
            <a:xfrm>
              <a:off x="5650625" y="3202300"/>
              <a:ext cx="15425" cy="14700"/>
            </a:xfrm>
            <a:custGeom>
              <a:rect b="b" l="l" r="r" t="t"/>
              <a:pathLst>
                <a:path extrusionOk="0" h="588" w="617">
                  <a:moveTo>
                    <a:pt x="309" y="1"/>
                  </a:moveTo>
                  <a:cubicBezTo>
                    <a:pt x="160" y="1"/>
                    <a:pt x="31" y="114"/>
                    <a:pt x="16" y="265"/>
                  </a:cubicBezTo>
                  <a:cubicBezTo>
                    <a:pt x="1" y="426"/>
                    <a:pt x="119" y="570"/>
                    <a:pt x="280" y="586"/>
                  </a:cubicBezTo>
                  <a:cubicBezTo>
                    <a:pt x="289" y="587"/>
                    <a:pt x="298" y="588"/>
                    <a:pt x="307" y="588"/>
                  </a:cubicBezTo>
                  <a:cubicBezTo>
                    <a:pt x="456" y="588"/>
                    <a:pt x="586" y="475"/>
                    <a:pt x="601" y="322"/>
                  </a:cubicBezTo>
                  <a:cubicBezTo>
                    <a:pt x="616" y="162"/>
                    <a:pt x="498" y="18"/>
                    <a:pt x="338" y="2"/>
                  </a:cubicBezTo>
                  <a:cubicBezTo>
                    <a:pt x="328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1"/>
            <p:cNvSpPr/>
            <p:nvPr/>
          </p:nvSpPr>
          <p:spPr>
            <a:xfrm>
              <a:off x="5477000" y="2977600"/>
              <a:ext cx="76650" cy="75850"/>
            </a:xfrm>
            <a:custGeom>
              <a:rect b="b" l="l" r="r" t="t"/>
              <a:pathLst>
                <a:path extrusionOk="0" h="3034" w="3066">
                  <a:moveTo>
                    <a:pt x="1534" y="0"/>
                  </a:moveTo>
                  <a:cubicBezTo>
                    <a:pt x="1250" y="0"/>
                    <a:pt x="986" y="78"/>
                    <a:pt x="759" y="214"/>
                  </a:cubicBezTo>
                  <a:cubicBezTo>
                    <a:pt x="326" y="472"/>
                    <a:pt x="29" y="943"/>
                    <a:pt x="18" y="1485"/>
                  </a:cubicBezTo>
                  <a:cubicBezTo>
                    <a:pt x="0" y="2323"/>
                    <a:pt x="665" y="3016"/>
                    <a:pt x="1503" y="3033"/>
                  </a:cubicBezTo>
                  <a:cubicBezTo>
                    <a:pt x="1514" y="3033"/>
                    <a:pt x="1525" y="3033"/>
                    <a:pt x="1536" y="3033"/>
                  </a:cubicBezTo>
                  <a:cubicBezTo>
                    <a:pt x="2016" y="3033"/>
                    <a:pt x="2443" y="2810"/>
                    <a:pt x="2719" y="2458"/>
                  </a:cubicBezTo>
                  <a:cubicBezTo>
                    <a:pt x="2919" y="2210"/>
                    <a:pt x="3040" y="1893"/>
                    <a:pt x="3048" y="1549"/>
                  </a:cubicBezTo>
                  <a:cubicBezTo>
                    <a:pt x="3065" y="712"/>
                    <a:pt x="2403" y="17"/>
                    <a:pt x="1567" y="1"/>
                  </a:cubicBezTo>
                  <a:cubicBezTo>
                    <a:pt x="1556" y="0"/>
                    <a:pt x="1545" y="0"/>
                    <a:pt x="1534" y="0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1"/>
            <p:cNvSpPr/>
            <p:nvPr/>
          </p:nvSpPr>
          <p:spPr>
            <a:xfrm>
              <a:off x="5487275" y="2977600"/>
              <a:ext cx="66375" cy="66825"/>
            </a:xfrm>
            <a:custGeom>
              <a:rect b="b" l="l" r="r" t="t"/>
              <a:pathLst>
                <a:path extrusionOk="0" h="2673" w="2655">
                  <a:moveTo>
                    <a:pt x="1123" y="0"/>
                  </a:moveTo>
                  <a:cubicBezTo>
                    <a:pt x="839" y="0"/>
                    <a:pt x="575" y="78"/>
                    <a:pt x="348" y="214"/>
                  </a:cubicBezTo>
                  <a:cubicBezTo>
                    <a:pt x="149" y="462"/>
                    <a:pt x="27" y="780"/>
                    <a:pt x="20" y="1123"/>
                  </a:cubicBezTo>
                  <a:cubicBezTo>
                    <a:pt x="1" y="1961"/>
                    <a:pt x="666" y="2655"/>
                    <a:pt x="1503" y="2672"/>
                  </a:cubicBezTo>
                  <a:cubicBezTo>
                    <a:pt x="1514" y="2672"/>
                    <a:pt x="1525" y="2672"/>
                    <a:pt x="1536" y="2672"/>
                  </a:cubicBezTo>
                  <a:cubicBezTo>
                    <a:pt x="1817" y="2672"/>
                    <a:pt x="2082" y="2594"/>
                    <a:pt x="2308" y="2458"/>
                  </a:cubicBezTo>
                  <a:cubicBezTo>
                    <a:pt x="2508" y="2210"/>
                    <a:pt x="2629" y="1893"/>
                    <a:pt x="2637" y="1549"/>
                  </a:cubicBezTo>
                  <a:cubicBezTo>
                    <a:pt x="2654" y="712"/>
                    <a:pt x="1992" y="17"/>
                    <a:pt x="1156" y="1"/>
                  </a:cubicBezTo>
                  <a:cubicBezTo>
                    <a:pt x="1145" y="0"/>
                    <a:pt x="1134" y="0"/>
                    <a:pt x="1123" y="0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1"/>
            <p:cNvSpPr/>
            <p:nvPr/>
          </p:nvSpPr>
          <p:spPr>
            <a:xfrm>
              <a:off x="5520600" y="2993925"/>
              <a:ext cx="14850" cy="14725"/>
            </a:xfrm>
            <a:custGeom>
              <a:rect b="b" l="l" r="r" t="t"/>
              <a:pathLst>
                <a:path extrusionOk="0" h="589" w="594">
                  <a:moveTo>
                    <a:pt x="297" y="1"/>
                  </a:moveTo>
                  <a:cubicBezTo>
                    <a:pt x="138" y="1"/>
                    <a:pt x="7" y="129"/>
                    <a:pt x="3" y="289"/>
                  </a:cubicBezTo>
                  <a:cubicBezTo>
                    <a:pt x="1" y="451"/>
                    <a:pt x="128" y="584"/>
                    <a:pt x="291" y="588"/>
                  </a:cubicBezTo>
                  <a:cubicBezTo>
                    <a:pt x="293" y="589"/>
                    <a:pt x="295" y="589"/>
                    <a:pt x="296" y="589"/>
                  </a:cubicBezTo>
                  <a:cubicBezTo>
                    <a:pt x="456" y="589"/>
                    <a:pt x="587" y="461"/>
                    <a:pt x="591" y="301"/>
                  </a:cubicBezTo>
                  <a:cubicBezTo>
                    <a:pt x="593" y="138"/>
                    <a:pt x="466" y="3"/>
                    <a:pt x="303" y="1"/>
                  </a:cubicBezTo>
                  <a:cubicBezTo>
                    <a:pt x="301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1"/>
            <p:cNvSpPr/>
            <p:nvPr/>
          </p:nvSpPr>
          <p:spPr>
            <a:xfrm>
              <a:off x="5283200" y="3227775"/>
              <a:ext cx="83075" cy="75925"/>
            </a:xfrm>
            <a:custGeom>
              <a:rect b="b" l="l" r="r" t="t"/>
              <a:pathLst>
                <a:path extrusionOk="0" h="3037" w="3323">
                  <a:moveTo>
                    <a:pt x="1661" y="1"/>
                  </a:moveTo>
                  <a:cubicBezTo>
                    <a:pt x="1486" y="1"/>
                    <a:pt x="1316" y="31"/>
                    <a:pt x="1156" y="89"/>
                  </a:cubicBezTo>
                  <a:cubicBezTo>
                    <a:pt x="680" y="257"/>
                    <a:pt x="298" y="663"/>
                    <a:pt x="182" y="1191"/>
                  </a:cubicBezTo>
                  <a:cubicBezTo>
                    <a:pt x="0" y="2009"/>
                    <a:pt x="518" y="2820"/>
                    <a:pt x="1335" y="3000"/>
                  </a:cubicBezTo>
                  <a:cubicBezTo>
                    <a:pt x="1446" y="3025"/>
                    <a:pt x="1557" y="3036"/>
                    <a:pt x="1666" y="3036"/>
                  </a:cubicBezTo>
                  <a:cubicBezTo>
                    <a:pt x="2030" y="3036"/>
                    <a:pt x="2375" y="2903"/>
                    <a:pt x="2642" y="2674"/>
                  </a:cubicBezTo>
                  <a:cubicBezTo>
                    <a:pt x="2888" y="2469"/>
                    <a:pt x="3067" y="2182"/>
                    <a:pt x="3142" y="1846"/>
                  </a:cubicBezTo>
                  <a:cubicBezTo>
                    <a:pt x="3323" y="1028"/>
                    <a:pt x="2808" y="219"/>
                    <a:pt x="1990" y="36"/>
                  </a:cubicBezTo>
                  <a:cubicBezTo>
                    <a:pt x="1880" y="12"/>
                    <a:pt x="1770" y="1"/>
                    <a:pt x="1661" y="1"/>
                  </a:cubicBezTo>
                  <a:close/>
                </a:path>
              </a:pathLst>
            </a:custGeom>
            <a:solidFill>
              <a:srgbClr val="6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1"/>
            <p:cNvSpPr/>
            <p:nvPr/>
          </p:nvSpPr>
          <p:spPr>
            <a:xfrm>
              <a:off x="5295075" y="3227775"/>
              <a:ext cx="71200" cy="69075"/>
            </a:xfrm>
            <a:custGeom>
              <a:rect b="b" l="l" r="r" t="t"/>
              <a:pathLst>
                <a:path extrusionOk="0" h="2763" w="2848">
                  <a:moveTo>
                    <a:pt x="1186" y="1"/>
                  </a:moveTo>
                  <a:cubicBezTo>
                    <a:pt x="1011" y="1"/>
                    <a:pt x="841" y="31"/>
                    <a:pt x="681" y="89"/>
                  </a:cubicBezTo>
                  <a:cubicBezTo>
                    <a:pt x="437" y="294"/>
                    <a:pt x="256" y="581"/>
                    <a:pt x="181" y="917"/>
                  </a:cubicBezTo>
                  <a:cubicBezTo>
                    <a:pt x="1" y="1736"/>
                    <a:pt x="518" y="2546"/>
                    <a:pt x="1336" y="2726"/>
                  </a:cubicBezTo>
                  <a:cubicBezTo>
                    <a:pt x="1445" y="2750"/>
                    <a:pt x="1554" y="2762"/>
                    <a:pt x="1662" y="2762"/>
                  </a:cubicBezTo>
                  <a:cubicBezTo>
                    <a:pt x="1836" y="2762"/>
                    <a:pt x="2007" y="2732"/>
                    <a:pt x="2167" y="2674"/>
                  </a:cubicBezTo>
                  <a:cubicBezTo>
                    <a:pt x="2413" y="2469"/>
                    <a:pt x="2592" y="2182"/>
                    <a:pt x="2667" y="1846"/>
                  </a:cubicBezTo>
                  <a:cubicBezTo>
                    <a:pt x="2848" y="1028"/>
                    <a:pt x="2333" y="219"/>
                    <a:pt x="1515" y="36"/>
                  </a:cubicBezTo>
                  <a:cubicBezTo>
                    <a:pt x="1405" y="12"/>
                    <a:pt x="1295" y="1"/>
                    <a:pt x="1186" y="1"/>
                  </a:cubicBezTo>
                  <a:close/>
                </a:path>
              </a:pathLst>
            </a:custGeom>
            <a:solidFill>
              <a:srgbClr val="A8E3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1"/>
            <p:cNvSpPr/>
            <p:nvPr/>
          </p:nvSpPr>
          <p:spPr>
            <a:xfrm>
              <a:off x="5331950" y="3246925"/>
              <a:ext cx="16100" cy="14700"/>
            </a:xfrm>
            <a:custGeom>
              <a:rect b="b" l="l" r="r" t="t"/>
              <a:pathLst>
                <a:path extrusionOk="0" h="588" w="644">
                  <a:moveTo>
                    <a:pt x="322" y="1"/>
                  </a:moveTo>
                  <a:cubicBezTo>
                    <a:pt x="186" y="1"/>
                    <a:pt x="66" y="94"/>
                    <a:pt x="35" y="232"/>
                  </a:cubicBezTo>
                  <a:cubicBezTo>
                    <a:pt x="0" y="390"/>
                    <a:pt x="100" y="546"/>
                    <a:pt x="259" y="581"/>
                  </a:cubicBezTo>
                  <a:cubicBezTo>
                    <a:pt x="279" y="586"/>
                    <a:pt x="300" y="588"/>
                    <a:pt x="320" y="588"/>
                  </a:cubicBezTo>
                  <a:cubicBezTo>
                    <a:pt x="456" y="588"/>
                    <a:pt x="578" y="495"/>
                    <a:pt x="609" y="357"/>
                  </a:cubicBezTo>
                  <a:cubicBezTo>
                    <a:pt x="643" y="199"/>
                    <a:pt x="543" y="42"/>
                    <a:pt x="385" y="8"/>
                  </a:cubicBezTo>
                  <a:cubicBezTo>
                    <a:pt x="364" y="3"/>
                    <a:pt x="343" y="1"/>
                    <a:pt x="322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1"/>
            <p:cNvSpPr/>
            <p:nvPr/>
          </p:nvSpPr>
          <p:spPr>
            <a:xfrm>
              <a:off x="5431575" y="3110125"/>
              <a:ext cx="100925" cy="95825"/>
            </a:xfrm>
            <a:custGeom>
              <a:rect b="b" l="l" r="r" t="t"/>
              <a:pathLst>
                <a:path extrusionOk="0" h="3833" w="4037">
                  <a:moveTo>
                    <a:pt x="2018" y="1"/>
                  </a:moveTo>
                  <a:cubicBezTo>
                    <a:pt x="1724" y="1"/>
                    <a:pt x="1444" y="68"/>
                    <a:pt x="1191" y="191"/>
                  </a:cubicBezTo>
                  <a:cubicBezTo>
                    <a:pt x="618" y="466"/>
                    <a:pt x="192" y="1025"/>
                    <a:pt x="117" y="1706"/>
                  </a:cubicBezTo>
                  <a:cubicBezTo>
                    <a:pt x="0" y="2758"/>
                    <a:pt x="757" y="3705"/>
                    <a:pt x="1809" y="3821"/>
                  </a:cubicBezTo>
                  <a:cubicBezTo>
                    <a:pt x="1880" y="3829"/>
                    <a:pt x="1951" y="3833"/>
                    <a:pt x="2021" y="3833"/>
                  </a:cubicBezTo>
                  <a:cubicBezTo>
                    <a:pt x="2559" y="3833"/>
                    <a:pt x="3054" y="3607"/>
                    <a:pt x="3405" y="3235"/>
                  </a:cubicBezTo>
                  <a:cubicBezTo>
                    <a:pt x="3684" y="2945"/>
                    <a:pt x="3872" y="2559"/>
                    <a:pt x="3920" y="2128"/>
                  </a:cubicBezTo>
                  <a:cubicBezTo>
                    <a:pt x="4037" y="1077"/>
                    <a:pt x="3281" y="129"/>
                    <a:pt x="2231" y="13"/>
                  </a:cubicBezTo>
                  <a:cubicBezTo>
                    <a:pt x="2159" y="5"/>
                    <a:pt x="2088" y="1"/>
                    <a:pt x="2018" y="1"/>
                  </a:cubicBezTo>
                  <a:close/>
                </a:path>
              </a:pathLst>
            </a:custGeom>
            <a:solidFill>
              <a:srgbClr val="CF4A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1"/>
            <p:cNvSpPr/>
            <p:nvPr/>
          </p:nvSpPr>
          <p:spPr>
            <a:xfrm>
              <a:off x="5445525" y="3110150"/>
              <a:ext cx="86975" cy="85600"/>
            </a:xfrm>
            <a:custGeom>
              <a:rect b="b" l="l" r="r" t="t"/>
              <a:pathLst>
                <a:path extrusionOk="0" h="3424" w="3479">
                  <a:moveTo>
                    <a:pt x="1460" y="1"/>
                  </a:moveTo>
                  <a:cubicBezTo>
                    <a:pt x="1166" y="1"/>
                    <a:pt x="886" y="68"/>
                    <a:pt x="633" y="191"/>
                  </a:cubicBezTo>
                  <a:cubicBezTo>
                    <a:pt x="355" y="483"/>
                    <a:pt x="166" y="866"/>
                    <a:pt x="118" y="1299"/>
                  </a:cubicBezTo>
                  <a:cubicBezTo>
                    <a:pt x="1" y="2349"/>
                    <a:pt x="759" y="3295"/>
                    <a:pt x="1810" y="3412"/>
                  </a:cubicBezTo>
                  <a:cubicBezTo>
                    <a:pt x="1881" y="3420"/>
                    <a:pt x="1952" y="3423"/>
                    <a:pt x="2022" y="3423"/>
                  </a:cubicBezTo>
                  <a:cubicBezTo>
                    <a:pt x="2313" y="3423"/>
                    <a:pt x="2594" y="3356"/>
                    <a:pt x="2847" y="3234"/>
                  </a:cubicBezTo>
                  <a:cubicBezTo>
                    <a:pt x="3126" y="2944"/>
                    <a:pt x="3314" y="2558"/>
                    <a:pt x="3362" y="2127"/>
                  </a:cubicBezTo>
                  <a:cubicBezTo>
                    <a:pt x="3479" y="1076"/>
                    <a:pt x="2723" y="128"/>
                    <a:pt x="1673" y="13"/>
                  </a:cubicBezTo>
                  <a:cubicBezTo>
                    <a:pt x="1601" y="5"/>
                    <a:pt x="1530" y="1"/>
                    <a:pt x="1460" y="1"/>
                  </a:cubicBezTo>
                  <a:close/>
                </a:path>
              </a:pathLst>
            </a:custGeom>
            <a:solidFill>
              <a:srgbClr val="F15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1"/>
            <p:cNvSpPr/>
            <p:nvPr/>
          </p:nvSpPr>
          <p:spPr>
            <a:xfrm>
              <a:off x="5489825" y="3132250"/>
              <a:ext cx="19575" cy="18575"/>
            </a:xfrm>
            <a:custGeom>
              <a:rect b="b" l="l" r="r" t="t"/>
              <a:pathLst>
                <a:path extrusionOk="0" h="743" w="783">
                  <a:moveTo>
                    <a:pt x="390" y="1"/>
                  </a:moveTo>
                  <a:cubicBezTo>
                    <a:pt x="204" y="1"/>
                    <a:pt x="44" y="141"/>
                    <a:pt x="23" y="331"/>
                  </a:cubicBezTo>
                  <a:cubicBezTo>
                    <a:pt x="0" y="535"/>
                    <a:pt x="147" y="718"/>
                    <a:pt x="351" y="740"/>
                  </a:cubicBezTo>
                  <a:cubicBezTo>
                    <a:pt x="365" y="742"/>
                    <a:pt x="379" y="743"/>
                    <a:pt x="393" y="743"/>
                  </a:cubicBezTo>
                  <a:cubicBezTo>
                    <a:pt x="580" y="743"/>
                    <a:pt x="740" y="602"/>
                    <a:pt x="760" y="412"/>
                  </a:cubicBezTo>
                  <a:cubicBezTo>
                    <a:pt x="782" y="210"/>
                    <a:pt x="636" y="27"/>
                    <a:pt x="433" y="3"/>
                  </a:cubicBezTo>
                  <a:cubicBezTo>
                    <a:pt x="418" y="1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4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42"/>
          <p:cNvSpPr txBox="1"/>
          <p:nvPr>
            <p:ph type="title"/>
          </p:nvPr>
        </p:nvSpPr>
        <p:spPr>
          <a:xfrm>
            <a:off x="720000" y="445025"/>
            <a:ext cx="78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TO BE </a:t>
            </a:r>
            <a:r>
              <a:rPr lang="en">
                <a:solidFill>
                  <a:schemeClr val="accent6"/>
                </a:solidFill>
              </a:rPr>
              <a:t>EXTRACTED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911" name="Google Shape;2911;p42"/>
          <p:cNvPicPr preferRelativeResize="0"/>
          <p:nvPr/>
        </p:nvPicPr>
        <p:blipFill rotWithShape="1">
          <a:blip r:embed="rId3">
            <a:alphaModFix/>
          </a:blip>
          <a:srcRect b="6638" l="0" r="0" t="0"/>
          <a:stretch/>
        </p:blipFill>
        <p:spPr>
          <a:xfrm>
            <a:off x="682900" y="1558525"/>
            <a:ext cx="1468325" cy="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42"/>
          <p:cNvPicPr preferRelativeResize="0"/>
          <p:nvPr/>
        </p:nvPicPr>
        <p:blipFill rotWithShape="1">
          <a:blip r:embed="rId4">
            <a:alphaModFix/>
          </a:blip>
          <a:srcRect b="8029" l="21801" r="20585" t="0"/>
          <a:stretch/>
        </p:blipFill>
        <p:spPr>
          <a:xfrm>
            <a:off x="2961650" y="1558525"/>
            <a:ext cx="858818" cy="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42"/>
          <p:cNvPicPr preferRelativeResize="0"/>
          <p:nvPr/>
        </p:nvPicPr>
        <p:blipFill rotWithShape="1">
          <a:blip r:embed="rId5">
            <a:alphaModFix/>
          </a:blip>
          <a:srcRect b="6568" l="0" r="0" t="0"/>
          <a:stretch/>
        </p:blipFill>
        <p:spPr>
          <a:xfrm>
            <a:off x="7073875" y="1558150"/>
            <a:ext cx="1468325" cy="96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42"/>
          <p:cNvPicPr preferRelativeResize="0"/>
          <p:nvPr/>
        </p:nvPicPr>
        <p:blipFill rotWithShape="1">
          <a:blip r:embed="rId6">
            <a:alphaModFix/>
          </a:blip>
          <a:srcRect b="7132" l="0" r="0" t="0"/>
          <a:stretch/>
        </p:blipFill>
        <p:spPr>
          <a:xfrm>
            <a:off x="1620300" y="3054550"/>
            <a:ext cx="1477354" cy="96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42"/>
          <p:cNvPicPr preferRelativeResize="0"/>
          <p:nvPr/>
        </p:nvPicPr>
        <p:blipFill rotWithShape="1">
          <a:blip r:embed="rId7">
            <a:alphaModFix/>
          </a:blip>
          <a:srcRect b="6515" l="0" r="0" t="0"/>
          <a:stretch/>
        </p:blipFill>
        <p:spPr>
          <a:xfrm>
            <a:off x="3611575" y="3000551"/>
            <a:ext cx="1632550" cy="10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42"/>
          <p:cNvPicPr preferRelativeResize="0"/>
          <p:nvPr/>
        </p:nvPicPr>
        <p:blipFill rotWithShape="1">
          <a:blip r:embed="rId8">
            <a:alphaModFix/>
          </a:blip>
          <a:srcRect b="7757" l="0" r="0" t="0"/>
          <a:stretch/>
        </p:blipFill>
        <p:spPr>
          <a:xfrm>
            <a:off x="5792150" y="3007647"/>
            <a:ext cx="1632550" cy="10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42"/>
          <p:cNvPicPr preferRelativeResize="0"/>
          <p:nvPr/>
        </p:nvPicPr>
        <p:blipFill rotWithShape="1">
          <a:blip r:embed="rId9">
            <a:alphaModFix/>
          </a:blip>
          <a:srcRect b="7757" l="0" r="0" t="0"/>
          <a:stretch/>
        </p:blipFill>
        <p:spPr>
          <a:xfrm>
            <a:off x="4630900" y="1511247"/>
            <a:ext cx="1632550" cy="105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43"/>
          <p:cNvSpPr txBox="1"/>
          <p:nvPr>
            <p:ph type="title"/>
          </p:nvPr>
        </p:nvSpPr>
        <p:spPr>
          <a:xfrm>
            <a:off x="984350" y="583025"/>
            <a:ext cx="6853200" cy="11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TO BE </a:t>
            </a:r>
            <a:r>
              <a:rPr lang="en">
                <a:solidFill>
                  <a:schemeClr val="accent6"/>
                </a:solidFill>
              </a:rPr>
              <a:t>IMPLEMENTED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23" name="Google Shape;2923;p43"/>
          <p:cNvSpPr txBox="1"/>
          <p:nvPr>
            <p:ph idx="1" type="subTitle"/>
          </p:nvPr>
        </p:nvSpPr>
        <p:spPr>
          <a:xfrm>
            <a:off x="1046900" y="1654650"/>
            <a:ext cx="3383400" cy="28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collection: manual input, site’s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using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interface: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external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privacy: encryption of data</a:t>
            </a:r>
            <a:endParaRPr/>
          </a:p>
        </p:txBody>
      </p:sp>
      <p:grpSp>
        <p:nvGrpSpPr>
          <p:cNvPr id="2924" name="Google Shape;2924;p43"/>
          <p:cNvGrpSpPr/>
          <p:nvPr/>
        </p:nvGrpSpPr>
        <p:grpSpPr>
          <a:xfrm>
            <a:off x="4804794" y="1497884"/>
            <a:ext cx="3522159" cy="3037444"/>
            <a:chOff x="4424275" y="1116900"/>
            <a:chExt cx="3923100" cy="2909708"/>
          </a:xfrm>
        </p:grpSpPr>
        <p:grpSp>
          <p:nvGrpSpPr>
            <p:cNvPr id="2925" name="Google Shape;2925;p43"/>
            <p:cNvGrpSpPr/>
            <p:nvPr/>
          </p:nvGrpSpPr>
          <p:grpSpPr>
            <a:xfrm>
              <a:off x="4424275" y="1116900"/>
              <a:ext cx="3923100" cy="2909708"/>
              <a:chOff x="4424275" y="1100550"/>
              <a:chExt cx="3923100" cy="2909708"/>
            </a:xfrm>
          </p:grpSpPr>
          <p:sp>
            <p:nvSpPr>
              <p:cNvPr id="2926" name="Google Shape;2926;p43"/>
              <p:cNvSpPr/>
              <p:nvPr/>
            </p:nvSpPr>
            <p:spPr>
              <a:xfrm>
                <a:off x="6124375" y="3181853"/>
                <a:ext cx="522900" cy="66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43"/>
              <p:cNvSpPr/>
              <p:nvPr/>
            </p:nvSpPr>
            <p:spPr>
              <a:xfrm>
                <a:off x="4424275" y="1100550"/>
                <a:ext cx="3923100" cy="20922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43"/>
              <p:cNvSpPr/>
              <p:nvPr/>
            </p:nvSpPr>
            <p:spPr>
              <a:xfrm>
                <a:off x="5415925" y="3824858"/>
                <a:ext cx="1939800" cy="185400"/>
              </a:xfrm>
              <a:prstGeom prst="trapezoid">
                <a:avLst>
                  <a:gd fmla="val 25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9" name="Google Shape;2929;p43"/>
            <p:cNvSpPr/>
            <p:nvPr/>
          </p:nvSpPr>
          <p:spPr>
            <a:xfrm rot="5400000">
              <a:off x="3781050" y="2068275"/>
              <a:ext cx="1811400" cy="181200"/>
            </a:xfrm>
            <a:prstGeom prst="trapezoid">
              <a:avLst>
                <a:gd fmla="val 8690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3"/>
            <p:cNvSpPr/>
            <p:nvPr/>
          </p:nvSpPr>
          <p:spPr>
            <a:xfrm rot="10800000">
              <a:off x="4596150" y="1253175"/>
              <a:ext cx="3544200" cy="163200"/>
            </a:xfrm>
            <a:prstGeom prst="trapezoid">
              <a:avLst>
                <a:gd fmla="val 10930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3"/>
            <p:cNvSpPr/>
            <p:nvPr/>
          </p:nvSpPr>
          <p:spPr>
            <a:xfrm flipH="1">
              <a:off x="4596150" y="2901375"/>
              <a:ext cx="3544200" cy="163200"/>
            </a:xfrm>
            <a:prstGeom prst="trapezoid">
              <a:avLst>
                <a:gd fmla="val 10930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3"/>
            <p:cNvSpPr/>
            <p:nvPr/>
          </p:nvSpPr>
          <p:spPr>
            <a:xfrm flipH="1" rot="-5400000">
              <a:off x="7144050" y="2068275"/>
              <a:ext cx="1811400" cy="181200"/>
            </a:xfrm>
            <a:prstGeom prst="trapezoid">
              <a:avLst>
                <a:gd fmla="val 8690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3" name="Google Shape;2933;p43"/>
          <p:cNvPicPr preferRelativeResize="0"/>
          <p:nvPr/>
        </p:nvPicPr>
        <p:blipFill rotWithShape="1">
          <a:blip r:embed="rId3">
            <a:alphaModFix/>
          </a:blip>
          <a:srcRect b="24954" l="23473" r="24857" t="21056"/>
          <a:stretch/>
        </p:blipFill>
        <p:spPr>
          <a:xfrm>
            <a:off x="5152175" y="1814775"/>
            <a:ext cx="2827399" cy="15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n more about Genetic Engineering by Slidesgo">
  <a:themeElements>
    <a:clrScheme name="Simple Light">
      <a:dk1>
        <a:srgbClr val="30315C"/>
      </a:dk1>
      <a:lt1>
        <a:srgbClr val="FFFFFF"/>
      </a:lt1>
      <a:dk2>
        <a:srgbClr val="C0CAE6"/>
      </a:dk2>
      <a:lt2>
        <a:srgbClr val="424B80"/>
      </a:lt2>
      <a:accent1>
        <a:srgbClr val="A8E3FB"/>
      </a:accent1>
      <a:accent2>
        <a:srgbClr val="6AC5EE"/>
      </a:accent2>
      <a:accent3>
        <a:srgbClr val="F3E8E9"/>
      </a:accent3>
      <a:accent4>
        <a:srgbClr val="F0D6D1"/>
      </a:accent4>
      <a:accent5>
        <a:srgbClr val="F15B41"/>
      </a:accent5>
      <a:accent6>
        <a:srgbClr val="CF4A34"/>
      </a:accent6>
      <a:hlink>
        <a:srgbClr val="3031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